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0" r:id="rId7"/>
    <p:sldId id="261" r:id="rId8"/>
    <p:sldId id="258" r:id="rId9"/>
    <p:sldId id="264" r:id="rId10"/>
    <p:sldId id="25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ebius, Kim" userId="b5aded39-2fef-4911-904b-d5663ab41963" providerId="ADAL" clId="{5E96D10C-129F-414B-AD36-51E4C7D5849B}"/>
    <pc:docChg chg="custSel modSld">
      <pc:chgData name="Moebius, Kim" userId="b5aded39-2fef-4911-904b-d5663ab41963" providerId="ADAL" clId="{5E96D10C-129F-414B-AD36-51E4C7D5849B}" dt="2023-11-29T15:56:43.837" v="42" actId="20577"/>
      <pc:docMkLst>
        <pc:docMk/>
      </pc:docMkLst>
      <pc:sldChg chg="modSp mod">
        <pc:chgData name="Moebius, Kim" userId="b5aded39-2fef-4911-904b-d5663ab41963" providerId="ADAL" clId="{5E96D10C-129F-414B-AD36-51E4C7D5849B}" dt="2023-11-29T15:56:43.837" v="42" actId="20577"/>
        <pc:sldMkLst>
          <pc:docMk/>
          <pc:sldMk cId="3744178738" sldId="262"/>
        </pc:sldMkLst>
        <pc:spChg chg="mod">
          <ac:chgData name="Moebius, Kim" userId="b5aded39-2fef-4911-904b-d5663ab41963" providerId="ADAL" clId="{5E96D10C-129F-414B-AD36-51E4C7D5849B}" dt="2023-11-29T15:56:43.837" v="42" actId="20577"/>
          <ac:spMkLst>
            <pc:docMk/>
            <pc:sldMk cId="3744178738" sldId="262"/>
            <ac:spMk id="2" creationId="{E18250CA-8D67-6F29-C7AF-541A42137D12}"/>
          </ac:spMkLst>
        </pc:spChg>
      </pc:sldChg>
    </pc:docChg>
  </pc:docChgLst>
  <pc:docChgLst>
    <pc:chgData name="Moebius, Kim" userId="b5aded39-2fef-4911-904b-d5663ab41963" providerId="ADAL" clId="{A6A10D0B-4815-4B12-9B95-78E33034CD42}"/>
    <pc:docChg chg="custSel addSld delSld modSld sldOrd">
      <pc:chgData name="Moebius, Kim" userId="b5aded39-2fef-4911-904b-d5663ab41963" providerId="ADAL" clId="{A6A10D0B-4815-4B12-9B95-78E33034CD42}" dt="2023-11-20T22:20:57.991" v="145" actId="2696"/>
      <pc:docMkLst>
        <pc:docMk/>
      </pc:docMkLst>
      <pc:sldChg chg="ord">
        <pc:chgData name="Moebius, Kim" userId="b5aded39-2fef-4911-904b-d5663ab41963" providerId="ADAL" clId="{A6A10D0B-4815-4B12-9B95-78E33034CD42}" dt="2023-11-20T22:13:33.624" v="27"/>
        <pc:sldMkLst>
          <pc:docMk/>
          <pc:sldMk cId="2174103336" sldId="258"/>
        </pc:sldMkLst>
      </pc:sldChg>
      <pc:sldChg chg="delSp modSp mod">
        <pc:chgData name="Moebius, Kim" userId="b5aded39-2fef-4911-904b-d5663ab41963" providerId="ADAL" clId="{A6A10D0B-4815-4B12-9B95-78E33034CD42}" dt="2023-11-07T14:31:15.194" v="16" actId="1076"/>
        <pc:sldMkLst>
          <pc:docMk/>
          <pc:sldMk cId="3594610101" sldId="259"/>
        </pc:sldMkLst>
        <pc:spChg chg="mod">
          <ac:chgData name="Moebius, Kim" userId="b5aded39-2fef-4911-904b-d5663ab41963" providerId="ADAL" clId="{A6A10D0B-4815-4B12-9B95-78E33034CD42}" dt="2023-11-07T14:30:55.416" v="11" actId="20577"/>
          <ac:spMkLst>
            <pc:docMk/>
            <pc:sldMk cId="3594610101" sldId="259"/>
            <ac:spMk id="2" creationId="{5FB51A93-7756-54A5-8A6A-F8E8FA8C8F3F}"/>
          </ac:spMkLst>
        </pc:spChg>
        <pc:spChg chg="mod">
          <ac:chgData name="Moebius, Kim" userId="b5aded39-2fef-4911-904b-d5663ab41963" providerId="ADAL" clId="{A6A10D0B-4815-4B12-9B95-78E33034CD42}" dt="2023-11-07T14:31:15.194" v="16" actId="1076"/>
          <ac:spMkLst>
            <pc:docMk/>
            <pc:sldMk cId="3594610101" sldId="259"/>
            <ac:spMk id="6" creationId="{00FF250C-09DF-E3CF-D3CD-333501A5F286}"/>
          </ac:spMkLst>
        </pc:spChg>
        <pc:spChg chg="del">
          <ac:chgData name="Moebius, Kim" userId="b5aded39-2fef-4911-904b-d5663ab41963" providerId="ADAL" clId="{A6A10D0B-4815-4B12-9B95-78E33034CD42}" dt="2023-11-07T14:31:05.604" v="13" actId="21"/>
          <ac:spMkLst>
            <pc:docMk/>
            <pc:sldMk cId="3594610101" sldId="259"/>
            <ac:spMk id="7" creationId="{98742B03-B79A-515D-0DF5-1DD943593240}"/>
          </ac:spMkLst>
        </pc:spChg>
        <pc:picChg chg="mod">
          <ac:chgData name="Moebius, Kim" userId="b5aded39-2fef-4911-904b-d5663ab41963" providerId="ADAL" clId="{A6A10D0B-4815-4B12-9B95-78E33034CD42}" dt="2023-11-07T14:31:11.455" v="15" actId="1076"/>
          <ac:picMkLst>
            <pc:docMk/>
            <pc:sldMk cId="3594610101" sldId="259"/>
            <ac:picMk id="4" creationId="{8CE826EA-90BD-911A-8F32-B818E281B489}"/>
          </ac:picMkLst>
        </pc:picChg>
        <pc:picChg chg="del">
          <ac:chgData name="Moebius, Kim" userId="b5aded39-2fef-4911-904b-d5663ab41963" providerId="ADAL" clId="{A6A10D0B-4815-4B12-9B95-78E33034CD42}" dt="2023-11-07T14:31:02.247" v="12" actId="21"/>
          <ac:picMkLst>
            <pc:docMk/>
            <pc:sldMk cId="3594610101" sldId="259"/>
            <ac:picMk id="5" creationId="{7FB9AFA7-021C-03FB-593C-FC19340465F6}"/>
          </ac:picMkLst>
        </pc:picChg>
      </pc:sldChg>
      <pc:sldChg chg="delSp modSp mod ord">
        <pc:chgData name="Moebius, Kim" userId="b5aded39-2fef-4911-904b-d5663ab41963" providerId="ADAL" clId="{A6A10D0B-4815-4B12-9B95-78E33034CD42}" dt="2023-11-20T22:13:14.410" v="21" actId="21"/>
        <pc:sldMkLst>
          <pc:docMk/>
          <pc:sldMk cId="1293549657" sldId="260"/>
        </pc:sldMkLst>
        <pc:spChg chg="mod">
          <ac:chgData name="Moebius, Kim" userId="b5aded39-2fef-4911-904b-d5663ab41963" providerId="ADAL" clId="{A6A10D0B-4815-4B12-9B95-78E33034CD42}" dt="2023-11-07T14:31:38.304" v="17" actId="6549"/>
          <ac:spMkLst>
            <pc:docMk/>
            <pc:sldMk cId="1293549657" sldId="260"/>
            <ac:spMk id="2" creationId="{3D38AC85-79A1-7F23-F592-AB25899415E9}"/>
          </ac:spMkLst>
        </pc:spChg>
        <pc:picChg chg="del">
          <ac:chgData name="Moebius, Kim" userId="b5aded39-2fef-4911-904b-d5663ab41963" providerId="ADAL" clId="{A6A10D0B-4815-4B12-9B95-78E33034CD42}" dt="2023-11-20T22:13:14.410" v="21" actId="21"/>
          <ac:picMkLst>
            <pc:docMk/>
            <pc:sldMk cId="1293549657" sldId="260"/>
            <ac:picMk id="5" creationId="{8C7870B8-7C9F-DF99-623D-5362E032D19A}"/>
          </ac:picMkLst>
        </pc:picChg>
      </pc:sldChg>
      <pc:sldChg chg="ord">
        <pc:chgData name="Moebius, Kim" userId="b5aded39-2fef-4911-904b-d5663ab41963" providerId="ADAL" clId="{A6A10D0B-4815-4B12-9B95-78E33034CD42}" dt="2023-11-20T22:13:28.120" v="25"/>
        <pc:sldMkLst>
          <pc:docMk/>
          <pc:sldMk cId="571830699" sldId="261"/>
        </pc:sldMkLst>
      </pc:sldChg>
      <pc:sldChg chg="addSp delSp modSp new del mod">
        <pc:chgData name="Moebius, Kim" userId="b5aded39-2fef-4911-904b-d5663ab41963" providerId="ADAL" clId="{A6A10D0B-4815-4B12-9B95-78E33034CD42}" dt="2023-11-20T22:20:57.991" v="145" actId="2696"/>
        <pc:sldMkLst>
          <pc:docMk/>
          <pc:sldMk cId="143583542" sldId="263"/>
        </pc:sldMkLst>
        <pc:spChg chg="mod">
          <ac:chgData name="Moebius, Kim" userId="b5aded39-2fef-4911-904b-d5663ab41963" providerId="ADAL" clId="{A6A10D0B-4815-4B12-9B95-78E33034CD42}" dt="2023-11-20T22:14:12.611" v="84" actId="20577"/>
          <ac:spMkLst>
            <pc:docMk/>
            <pc:sldMk cId="143583542" sldId="263"/>
            <ac:spMk id="2" creationId="{561064C3-F1FC-7B1C-50B0-A07A730C562B}"/>
          </ac:spMkLst>
        </pc:spChg>
        <pc:spChg chg="add mod">
          <ac:chgData name="Moebius, Kim" userId="b5aded39-2fef-4911-904b-d5663ab41963" providerId="ADAL" clId="{A6A10D0B-4815-4B12-9B95-78E33034CD42}" dt="2023-11-20T22:20:47.015" v="144" actId="14100"/>
          <ac:spMkLst>
            <pc:docMk/>
            <pc:sldMk cId="143583542" sldId="263"/>
            <ac:spMk id="3" creationId="{BE2CBE57-F6A3-6070-6D45-F272825FE754}"/>
          </ac:spMkLst>
        </pc:spChg>
        <pc:spChg chg="del">
          <ac:chgData name="Moebius, Kim" userId="b5aded39-2fef-4911-904b-d5663ab41963" providerId="ADAL" clId="{A6A10D0B-4815-4B12-9B95-78E33034CD42}" dt="2023-11-20T22:13:19.707" v="22"/>
          <ac:spMkLst>
            <pc:docMk/>
            <pc:sldMk cId="143583542" sldId="263"/>
            <ac:spMk id="3" creationId="{F4622340-BEBD-C5BF-D787-53889181302D}"/>
          </ac:spMkLst>
        </pc:spChg>
        <pc:picChg chg="add mod">
          <ac:chgData name="Moebius, Kim" userId="b5aded39-2fef-4911-904b-d5663ab41963" providerId="ADAL" clId="{A6A10D0B-4815-4B12-9B95-78E33034CD42}" dt="2023-11-20T22:20:21.715" v="140" actId="1076"/>
          <ac:picMkLst>
            <pc:docMk/>
            <pc:sldMk cId="143583542" sldId="263"/>
            <ac:picMk id="4" creationId="{3FBF26DB-BCAE-C169-5CF9-96D3074E5D32}"/>
          </ac:picMkLst>
        </pc:picChg>
      </pc:sldChg>
      <pc:sldChg chg="modSp new del mod">
        <pc:chgData name="Moebius, Kim" userId="b5aded39-2fef-4911-904b-d5663ab41963" providerId="ADAL" clId="{A6A10D0B-4815-4B12-9B95-78E33034CD42}" dt="2023-11-20T22:17:55.237" v="87" actId="2696"/>
        <pc:sldMkLst>
          <pc:docMk/>
          <pc:sldMk cId="2338022292" sldId="264"/>
        </pc:sldMkLst>
        <pc:spChg chg="mod">
          <ac:chgData name="Moebius, Kim" userId="b5aded39-2fef-4911-904b-d5663ab41963" providerId="ADAL" clId="{A6A10D0B-4815-4B12-9B95-78E33034CD42}" dt="2023-11-20T22:16:31.021" v="86"/>
          <ac:spMkLst>
            <pc:docMk/>
            <pc:sldMk cId="2338022292" sldId="264"/>
            <ac:spMk id="3" creationId="{0779A077-59AA-72C0-4D9C-A4203E4C39C4}"/>
          </ac:spMkLst>
        </pc:spChg>
      </pc:sldChg>
      <pc:sldChg chg="addSp delSp modSp add mod">
        <pc:chgData name="Moebius, Kim" userId="b5aded39-2fef-4911-904b-d5663ab41963" providerId="ADAL" clId="{A6A10D0B-4815-4B12-9B95-78E33034CD42}" dt="2023-11-20T22:20:12.606" v="138" actId="1076"/>
        <pc:sldMkLst>
          <pc:docMk/>
          <pc:sldMk cId="2882820923" sldId="264"/>
        </pc:sldMkLst>
        <pc:spChg chg="mod">
          <ac:chgData name="Moebius, Kim" userId="b5aded39-2fef-4911-904b-d5663ab41963" providerId="ADAL" clId="{A6A10D0B-4815-4B12-9B95-78E33034CD42}" dt="2023-11-20T22:20:05.774" v="137" actId="5793"/>
          <ac:spMkLst>
            <pc:docMk/>
            <pc:sldMk cId="2882820923" sldId="264"/>
            <ac:spMk id="3" creationId="{80D33599-97E8-A15F-F113-9303C461E160}"/>
          </ac:spMkLst>
        </pc:spChg>
        <pc:picChg chg="del">
          <ac:chgData name="Moebius, Kim" userId="b5aded39-2fef-4911-904b-d5663ab41963" providerId="ADAL" clId="{A6A10D0B-4815-4B12-9B95-78E33034CD42}" dt="2023-11-20T22:18:06.514" v="89" actId="21"/>
          <ac:picMkLst>
            <pc:docMk/>
            <pc:sldMk cId="2882820923" sldId="264"/>
            <ac:picMk id="5" creationId="{51A92B26-3894-01A9-C9F6-3E935B3F14B9}"/>
          </ac:picMkLst>
        </pc:picChg>
        <pc:picChg chg="add mod">
          <ac:chgData name="Moebius, Kim" userId="b5aded39-2fef-4911-904b-d5663ab41963" providerId="ADAL" clId="{A6A10D0B-4815-4B12-9B95-78E33034CD42}" dt="2023-11-20T22:20:12.606" v="138" actId="1076"/>
          <ac:picMkLst>
            <pc:docMk/>
            <pc:sldMk cId="2882820923" sldId="264"/>
            <ac:picMk id="6" creationId="{559B1548-D66F-6AB0-CF72-555C193100C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760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82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5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4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35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3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53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40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4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7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CF362-3D0A-42EE-9E8D-9AA90AF56BA1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8CA1C-B87D-4218-8C51-12FB48937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8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5C92-40CC-A897-1E9F-64BF8890F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ProQuest eBook Central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74F926-4E1A-9FF6-8FFB-0642F473E3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Text to Speech App</a:t>
            </a:r>
          </a:p>
        </p:txBody>
      </p:sp>
    </p:spTree>
    <p:extLst>
      <p:ext uri="{BB962C8B-B14F-4D97-AF65-F5344CB8AC3E}">
        <p14:creationId xmlns:p14="http://schemas.microsoft.com/office/powerpoint/2010/main" val="103716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0C24-B11C-6D6B-45CE-82449B446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 “Accessibility Mode” in your </a:t>
            </a:r>
            <a:r>
              <a:rPr lang="en-US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Ebook</a:t>
            </a: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Central Profile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5DDE2-8FC0-4891-C427-D411059E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 Settings/Profile/Accessibility Settings: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FD8030-C833-7BF6-45D5-02DD36D73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55" y="2872783"/>
            <a:ext cx="10031413" cy="1046073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2C101CF5-4133-A979-646E-53E328E655AB}"/>
              </a:ext>
            </a:extLst>
          </p:cNvPr>
          <p:cNvSpPr/>
          <p:nvPr/>
        </p:nvSpPr>
        <p:spPr>
          <a:xfrm rot="8567676">
            <a:off x="10596948" y="2552977"/>
            <a:ext cx="842310" cy="3697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BDC030D8-E29E-6CEB-83AE-DB7888DFB99E}"/>
              </a:ext>
            </a:extLst>
          </p:cNvPr>
          <p:cNvSpPr/>
          <p:nvPr/>
        </p:nvSpPr>
        <p:spPr>
          <a:xfrm rot="10800000">
            <a:off x="10146427" y="3274731"/>
            <a:ext cx="723185" cy="3753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09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8AC85-79A1-7F23-F592-AB2589941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600"/>
              <a:t>Select </a:t>
            </a:r>
            <a:r>
              <a:rPr lang="en-US" sz="2600" dirty="0"/>
              <a:t>the chapter and/or pages to be read and pin the browser. You must sign in (upper righthand corner). </a:t>
            </a:r>
          </a:p>
        </p:txBody>
      </p:sp>
      <p:pic>
        <p:nvPicPr>
          <p:cNvPr id="4" name="Content Placeholder 3" descr="A screenshot of a sign in&#10;&#10;Description automatically generated">
            <a:extLst>
              <a:ext uri="{FF2B5EF4-FFF2-40B4-BE49-F238E27FC236}">
                <a16:creationId xmlns:a16="http://schemas.microsoft.com/office/drawing/2014/main" id="{9B036B70-66D4-CCF7-EE4C-8B9E474F6D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36" y="1920261"/>
            <a:ext cx="4000544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8B02DFE-658D-FA96-238F-38CE733814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9511" y="2531236"/>
            <a:ext cx="5927126" cy="697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54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7FAB5031-FB70-89B9-ADD5-C1F9CDF66E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9379" y="838448"/>
            <a:ext cx="6122928" cy="5176272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38CCAA13-4EC4-FAEF-0E60-5189304B2EF8}"/>
              </a:ext>
            </a:extLst>
          </p:cNvPr>
          <p:cNvSpPr/>
          <p:nvPr/>
        </p:nvSpPr>
        <p:spPr>
          <a:xfrm rot="946122">
            <a:off x="3795123" y="2040769"/>
            <a:ext cx="809016" cy="33368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8EB68A0-8692-DE6A-B4DF-135B3279E3D5}"/>
              </a:ext>
            </a:extLst>
          </p:cNvPr>
          <p:cNvSpPr/>
          <p:nvPr/>
        </p:nvSpPr>
        <p:spPr>
          <a:xfrm rot="946122">
            <a:off x="3791154" y="4784512"/>
            <a:ext cx="816953" cy="30558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51184EF4-DC3F-4835-9F27-B5F187A932BD}"/>
              </a:ext>
            </a:extLst>
          </p:cNvPr>
          <p:cNvSpPr/>
          <p:nvPr/>
        </p:nvSpPr>
        <p:spPr>
          <a:xfrm rot="10800000">
            <a:off x="6531734" y="5638800"/>
            <a:ext cx="976506" cy="37592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30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1D3D-60DF-B350-0392-C151C965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 screen reader app.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33599-97E8-A15F-F113-9303C461E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Chrome Web Store: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A92B26-3894-01A9-C9F6-3E935B3F1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166" y="2922642"/>
            <a:ext cx="10804634" cy="287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103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1D3D-60DF-B350-0392-C151C965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 screen reader app.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33599-97E8-A15F-F113-9303C461E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Mac App Store: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9B1548-D66F-6AB0-CF72-555C19310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654" y="2500311"/>
            <a:ext cx="8099789" cy="3001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2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1A93-7756-54A5-8A6A-F8E8FA8C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Read Online.</a:t>
            </a:r>
          </a:p>
        </p:txBody>
      </p:sp>
      <p:pic>
        <p:nvPicPr>
          <p:cNvPr id="4" name="Content Placeholder 3" descr="A screenshot of a computer&#10;&#10;Description automatically generated">
            <a:extLst>
              <a:ext uri="{FF2B5EF4-FFF2-40B4-BE49-F238E27FC236}">
                <a16:creationId xmlns:a16="http://schemas.microsoft.com/office/drawing/2014/main" id="{8CE826EA-90BD-911A-8F32-B818E281B4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0984" y="1690688"/>
            <a:ext cx="6679656" cy="4259697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00FF250C-09DF-E3CF-D3CD-333501A5F286}"/>
              </a:ext>
            </a:extLst>
          </p:cNvPr>
          <p:cNvSpPr/>
          <p:nvPr/>
        </p:nvSpPr>
        <p:spPr>
          <a:xfrm rot="946122">
            <a:off x="1370896" y="2793008"/>
            <a:ext cx="1066654" cy="44648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61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250CA-8D67-6F29-C7AF-541A4213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/>
              <a:t>Select page(s) and/or chapter to read. “Click” to start reading.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592CFF3-6F35-F2D3-4A14-6C2A20225E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9449" y="2137728"/>
            <a:ext cx="3489469" cy="906356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17455F09-8ABC-91FA-28E4-45E1037578F7}"/>
              </a:ext>
            </a:extLst>
          </p:cNvPr>
          <p:cNvSpPr/>
          <p:nvPr/>
        </p:nvSpPr>
        <p:spPr>
          <a:xfrm rot="946122">
            <a:off x="2296761" y="2167323"/>
            <a:ext cx="106984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78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E5B533703334FA3C06B9E21C263C5" ma:contentTypeVersion="19" ma:contentTypeDescription="Create a new document." ma:contentTypeScope="" ma:versionID="3020d47ea489732d9e7a77fe4276cbd4">
  <xsd:schema xmlns:xsd="http://www.w3.org/2001/XMLSchema" xmlns:xs="http://www.w3.org/2001/XMLSchema" xmlns:p="http://schemas.microsoft.com/office/2006/metadata/properties" xmlns:ns2="dc606633-ccab-496c-b6f0-2db159acce04" xmlns:ns3="659ec2d2-519f-4b37-8a2d-173d88bf39f0" targetNamespace="http://schemas.microsoft.com/office/2006/metadata/properties" ma:root="true" ma:fieldsID="63724e5b24783f0ffaa904ac7f75d6e8" ns2:_="" ns3:_="">
    <xsd:import namespace="dc606633-ccab-496c-b6f0-2db159acce04"/>
    <xsd:import namespace="659ec2d2-519f-4b37-8a2d-173d88bf39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0" minOccurs="0"/>
                <xsd:element ref="ns2:important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606633-ccab-496c-b6f0-2db159acc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b3e3044-7242-44e1-9266-398044d77c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0" ma:index="24" nillable="true" ma:displayName="Notes" ma:internalName="Notes0">
      <xsd:simpleType>
        <xsd:restriction base="dms:Note">
          <xsd:maxLength value="255"/>
        </xsd:restriction>
      </xsd:simpleType>
    </xsd:element>
    <xsd:element name="important" ma:index="25" nillable="true" ma:displayName="important" ma:default="0" ma:format="Dropdown" ma:internalName="important">
      <xsd:simpleType>
        <xsd:restriction base="dms:Boolean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ec2d2-519f-4b37-8a2d-173d88bf39f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b1146b-3056-42e4-9ae2-6223df41154f}" ma:internalName="TaxCatchAll" ma:showField="CatchAllData" ma:web="659ec2d2-519f-4b37-8a2d-173d88bf39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9ec2d2-519f-4b37-8a2d-173d88bf39f0" xsi:nil="true"/>
    <important xmlns="dc606633-ccab-496c-b6f0-2db159acce04">false</important>
    <lcf76f155ced4ddcb4097134ff3c332f xmlns="dc606633-ccab-496c-b6f0-2db159acce04">
      <Terms xmlns="http://schemas.microsoft.com/office/infopath/2007/PartnerControls"/>
    </lcf76f155ced4ddcb4097134ff3c332f>
    <Notes0 xmlns="dc606633-ccab-496c-b6f0-2db159acce04" xsi:nil="true"/>
  </documentManagement>
</p:properties>
</file>

<file path=customXml/itemProps1.xml><?xml version="1.0" encoding="utf-8"?>
<ds:datastoreItem xmlns:ds="http://schemas.openxmlformats.org/officeDocument/2006/customXml" ds:itemID="{4B22E187-51F9-4FD8-84FB-99197614AF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606633-ccab-496c-b6f0-2db159acce04"/>
    <ds:schemaRef ds:uri="659ec2d2-519f-4b37-8a2d-173d88bf3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2826F0-5195-40EF-8DC8-CC8819D744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4BACC7-B59D-442C-A295-7952239F4A9E}">
  <ds:schemaRefs>
    <ds:schemaRef ds:uri="http://purl.org/dc/terms/"/>
    <ds:schemaRef ds:uri="dc606633-ccab-496c-b6f0-2db159acce04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659ec2d2-519f-4b37-8a2d-173d88bf39f0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99</TotalTime>
  <Words>93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ProQuest eBook Central</vt:lpstr>
      <vt:lpstr>Enable “Accessibility Mode” in your Ebook Central Profile</vt:lpstr>
      <vt:lpstr>Select the chapter and/or pages to be read and pin the browser. You must sign in (upper righthand corner). </vt:lpstr>
      <vt:lpstr>PowerPoint Presentation</vt:lpstr>
      <vt:lpstr>Add screen reader app.</vt:lpstr>
      <vt:lpstr>Add screen reader app.</vt:lpstr>
      <vt:lpstr>Read Online.</vt:lpstr>
      <vt:lpstr>Select page(s) and/or chapter to read. “Click” to start reading.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ProQuest eBook Central</dc:title>
  <dc:creator>Moebius, Kim</dc:creator>
  <cp:lastModifiedBy>Moebius, Kim</cp:lastModifiedBy>
  <cp:revision>2</cp:revision>
  <dcterms:created xsi:type="dcterms:W3CDTF">2023-10-17T13:52:12Z</dcterms:created>
  <dcterms:modified xsi:type="dcterms:W3CDTF">2023-11-29T15:56:49Z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0x01010093EE5B533703334FA3C06B9E21C263C5</vt:lpwstr>
  </property>
  <property fmtid="{D5CDD505-2E9C-101B-9397-08002B2CF9AE}" pid="3" name="MediaServiceImageTags">
    <vt:lpwstr/>
  </property>
</Properties>
</file>