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61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6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2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4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47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4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89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8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31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3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6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F6FC-53E5-4680-8D28-6FC043A34D31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2C9E4-9233-4EDA-BB0D-304EA1D81D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276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et.adobe.com/read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helpx.adobe.com/acrobat/kb/install-reader-dc-mac-os.html#:~:text=Safari%3A%20Download%20and%20install%20Acrobat,Reader%20to%20start%20the%20install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3F855-5270-03D3-72EA-C7859B6675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Adobe PDF Reader</a:t>
            </a:r>
          </a:p>
        </p:txBody>
      </p:sp>
    </p:spTree>
    <p:extLst>
      <p:ext uri="{BB962C8B-B14F-4D97-AF65-F5344CB8AC3E}">
        <p14:creationId xmlns:p14="http://schemas.microsoft.com/office/powerpoint/2010/main" val="1726382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C8CA9-46F0-1E3A-29B0-B1893B9C5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Adobe Acrobat Reader.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5BBEE-D464-6753-7D5F-7E5559378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18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Add FREE Adobe Acrobat Reader: </a:t>
            </a:r>
            <a:r>
              <a:rPr lang="en-US" dirty="0">
                <a:hlinkClick r:id="rId2"/>
              </a:rPr>
              <a:t>https://get.adobe.com/reader/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B51BFF-6255-5B36-5927-B0437B6578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819" y="2131377"/>
            <a:ext cx="5186362" cy="4085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24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6950-1A63-DDF1-F61E-ADC8D627D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Install Adobe Acrobat Reader | Mac 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8F98B-D9AC-9771-EC6A-0665C0921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https://helpx.adobe.com/acrobat/kb/install-reader-dc-mac-os.html#:~:text=Safari%3A%20Download%20and%20install%20Acrobat,Reader%20to%20start%20the%20installation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39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D23D6-0C19-C198-5767-C19C469AD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 use read aloud: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A1112-D25B-C376-B937-B286B1F4B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0665"/>
            <a:ext cx="10876280" cy="4982210"/>
          </a:xfrm>
        </p:spPr>
        <p:txBody>
          <a:bodyPr>
            <a:normAutofit/>
          </a:bodyPr>
          <a:lstStyle/>
          <a:p>
            <a:r>
              <a:rPr lang="en-US" sz="4000" dirty="0"/>
              <a:t>Open PDF </a:t>
            </a:r>
          </a:p>
          <a:p>
            <a:r>
              <a:rPr lang="en-US" sz="4000" dirty="0"/>
              <a:t> Go to “View”</a:t>
            </a:r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  <a:p>
            <a:r>
              <a:rPr lang="en-US" sz="4000" dirty="0"/>
              <a:t>Read Out Loud</a:t>
            </a:r>
          </a:p>
          <a:p>
            <a:r>
              <a:rPr lang="en-US" sz="4000" dirty="0"/>
              <a:t>Activate Read Out Loud</a:t>
            </a:r>
          </a:p>
          <a:p>
            <a:pPr marL="0" indent="0">
              <a:buNone/>
            </a:pPr>
            <a:endParaRPr lang="en-US" sz="4000" dirty="0"/>
          </a:p>
          <a:p>
            <a:endParaRPr lang="en-US" sz="4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D97B7D-09A3-3B65-B35A-9EA2F3609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576" y="3182593"/>
            <a:ext cx="6971793" cy="789623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id="{F771828E-093E-3128-A2A6-16BF00CB27C3}"/>
              </a:ext>
            </a:extLst>
          </p:cNvPr>
          <p:cNvSpPr/>
          <p:nvPr/>
        </p:nvSpPr>
        <p:spPr>
          <a:xfrm rot="1746011">
            <a:off x="2153920" y="288544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47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C66C2-A814-996A-A2C2-C47E7F001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from the following: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5535C-1547-6A9E-415C-DCEDA39E8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Read This Page Only 			Shift + Ctrl + V</a:t>
            </a:r>
          </a:p>
          <a:p>
            <a:r>
              <a:rPr lang="en-US" sz="4000" dirty="0"/>
              <a:t>Read To End of Document	Shift + Ctrl + B</a:t>
            </a:r>
          </a:p>
          <a:p>
            <a:r>
              <a:rPr lang="en-US" sz="4000" dirty="0"/>
              <a:t>Deactivate Read Out Loud	Shift + Ctrl + Y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82256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E5B533703334FA3C06B9E21C263C5" ma:contentTypeVersion="19" ma:contentTypeDescription="Create a new document." ma:contentTypeScope="" ma:versionID="3020d47ea489732d9e7a77fe4276cbd4">
  <xsd:schema xmlns:xsd="http://www.w3.org/2001/XMLSchema" xmlns:xs="http://www.w3.org/2001/XMLSchema" xmlns:p="http://schemas.microsoft.com/office/2006/metadata/properties" xmlns:ns2="dc606633-ccab-496c-b6f0-2db159acce04" xmlns:ns3="659ec2d2-519f-4b37-8a2d-173d88bf39f0" targetNamespace="http://schemas.microsoft.com/office/2006/metadata/properties" ma:root="true" ma:fieldsID="63724e5b24783f0ffaa904ac7f75d6e8" ns2:_="" ns3:_="">
    <xsd:import namespace="dc606633-ccab-496c-b6f0-2db159acce04"/>
    <xsd:import namespace="659ec2d2-519f-4b37-8a2d-173d88bf39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Notes0" minOccurs="0"/>
                <xsd:element ref="ns2:important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606633-ccab-496c-b6f0-2db159acce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b3e3044-7242-44e1-9266-398044d77cf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Notes0" ma:index="24" nillable="true" ma:displayName="Notes" ma:internalName="Notes0">
      <xsd:simpleType>
        <xsd:restriction base="dms:Note">
          <xsd:maxLength value="255"/>
        </xsd:restriction>
      </xsd:simpleType>
    </xsd:element>
    <xsd:element name="important" ma:index="25" nillable="true" ma:displayName="important" ma:default="0" ma:format="Dropdown" ma:internalName="important">
      <xsd:simpleType>
        <xsd:restriction base="dms:Boolean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9ec2d2-519f-4b37-8a2d-173d88bf39f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b1146b-3056-42e4-9ae2-6223df41154f}" ma:internalName="TaxCatchAll" ma:showField="CatchAllData" ma:web="659ec2d2-519f-4b37-8a2d-173d88bf39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59ec2d2-519f-4b37-8a2d-173d88bf39f0" xsi:nil="true"/>
    <important xmlns="dc606633-ccab-496c-b6f0-2db159acce04">false</important>
    <lcf76f155ced4ddcb4097134ff3c332f xmlns="dc606633-ccab-496c-b6f0-2db159acce04">
      <Terms xmlns="http://schemas.microsoft.com/office/infopath/2007/PartnerControls"/>
    </lcf76f155ced4ddcb4097134ff3c332f>
    <Notes0 xmlns="dc606633-ccab-496c-b6f0-2db159acce04" xsi:nil="true"/>
  </documentManagement>
</p:properties>
</file>

<file path=customXml/itemProps1.xml><?xml version="1.0" encoding="utf-8"?>
<ds:datastoreItem xmlns:ds="http://schemas.openxmlformats.org/officeDocument/2006/customXml" ds:itemID="{AA22389E-F4E6-4674-9472-F49E7D6147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B5016E-F529-47C7-9985-2B5F8F65CE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606633-ccab-496c-b6f0-2db159acce04"/>
    <ds:schemaRef ds:uri="659ec2d2-519f-4b37-8a2d-173d88bf39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D7BC718-A293-4FDC-AC8F-9F923C3F864F}">
  <ds:schemaRefs>
    <ds:schemaRef ds:uri="http://schemas.microsoft.com/office/2006/metadata/properties"/>
    <ds:schemaRef ds:uri="http://schemas.microsoft.com/office/infopath/2007/PartnerControls"/>
    <ds:schemaRef ds:uri="659ec2d2-519f-4b37-8a2d-173d88bf39f0"/>
    <ds:schemaRef ds:uri="dc606633-ccab-496c-b6f0-2db159acce0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</TotalTime>
  <Words>127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Adobe PDF Reader</vt:lpstr>
      <vt:lpstr>Adobe Acrobat Reader.</vt:lpstr>
      <vt:lpstr>Install Adobe Acrobat Reader | Mac OS</vt:lpstr>
      <vt:lpstr>To use read aloud:</vt:lpstr>
      <vt:lpstr>Select from the following: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Adobe PDF Reader</dc:title>
  <dc:creator>Moebius, Kim</dc:creator>
  <cp:lastModifiedBy>Moebius, Kim</cp:lastModifiedBy>
  <cp:revision>2</cp:revision>
  <dcterms:created xsi:type="dcterms:W3CDTF">2023-10-20T18:06:14Z</dcterms:created>
  <dcterms:modified xsi:type="dcterms:W3CDTF">2023-11-03T21:52:17Z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0x01010093EE5B533703334FA3C06B9E21C263C5</vt:lpwstr>
  </property>
</Properties>
</file>