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2" r:id="rId3"/>
    <p:sldId id="266" r:id="rId4"/>
    <p:sldId id="267" r:id="rId5"/>
    <p:sldId id="268" r:id="rId6"/>
    <p:sldId id="265" r:id="rId7"/>
    <p:sldId id="269" r:id="rId8"/>
    <p:sldId id="261" r:id="rId9"/>
    <p:sldId id="270" r:id="rId10"/>
    <p:sldId id="263"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9"/>
    <p:restoredTop sz="77279"/>
  </p:normalViewPr>
  <p:slideViewPr>
    <p:cSldViewPr snapToGrid="0">
      <p:cViewPr varScale="1">
        <p:scale>
          <a:sx n="28" d="100"/>
          <a:sy n="28" d="100"/>
        </p:scale>
        <p:origin x="1088" y="32"/>
      </p:cViewPr>
      <p:guideLst/>
    </p:cSldViewPr>
  </p:slideViewPr>
  <p:notesTextViewPr>
    <p:cViewPr>
      <p:scale>
        <a:sx n="1" d="1"/>
        <a:sy n="1" d="1"/>
      </p:scale>
      <p:origin x="0" y="0"/>
    </p:cViewPr>
  </p:notesTextViewPr>
  <p:notesViewPr>
    <p:cSldViewPr snapToGrid="0">
      <p:cViewPr varScale="1">
        <p:scale>
          <a:sx n="108" d="100"/>
          <a:sy n="108" d="100"/>
        </p:scale>
        <p:origin x="317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53117-405C-6649-BFBB-E1D0F3E1C8BA}"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0E0F0-1F27-034F-A602-CD055F3F96FF}" type="slidenum">
              <a:rPr lang="en-US" smtClean="0"/>
              <a:t>‹#›</a:t>
            </a:fld>
            <a:endParaRPr lang="en-US"/>
          </a:p>
        </p:txBody>
      </p:sp>
    </p:spTree>
    <p:extLst>
      <p:ext uri="{BB962C8B-B14F-4D97-AF65-F5344CB8AC3E}">
        <p14:creationId xmlns:p14="http://schemas.microsoft.com/office/powerpoint/2010/main" val="384718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Registrar@sksm.edu"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20E0F0-1F27-034F-A602-CD055F3F96FF}" type="slidenum">
              <a:rPr lang="en-US" smtClean="0"/>
              <a:t>1</a:t>
            </a:fld>
            <a:endParaRPr lang="en-US"/>
          </a:p>
        </p:txBody>
      </p:sp>
    </p:spTree>
    <p:extLst>
      <p:ext uri="{BB962C8B-B14F-4D97-AF65-F5344CB8AC3E}">
        <p14:creationId xmlns:p14="http://schemas.microsoft.com/office/powerpoint/2010/main" val="1249883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access your Populi going forward, </a:t>
            </a:r>
            <a:r>
              <a:rPr lang="en-US" b="1" u="sng" dirty="0"/>
              <a:t>you do not need to do the entire process again</a:t>
            </a:r>
            <a:r>
              <a:rPr lang="en-US" u="sng" dirty="0"/>
              <a:t>. </a:t>
            </a:r>
          </a:p>
          <a:p>
            <a:endParaRPr lang="en-US" u="sng" dirty="0"/>
          </a:p>
          <a:p>
            <a:r>
              <a:rPr lang="en-US" dirty="0"/>
              <a:t>Now that your </a:t>
            </a:r>
            <a:r>
              <a:rPr lang="en-US" dirty="0" err="1"/>
              <a:t>Authy</a:t>
            </a:r>
            <a:r>
              <a:rPr lang="en-US" dirty="0"/>
              <a:t> authenticator app is installed on your smartphone or desktop, when Populi asks you for a “Passcode” (which will be at least every 14 days), you just open your </a:t>
            </a:r>
            <a:r>
              <a:rPr lang="en-US" dirty="0" err="1"/>
              <a:t>Authy</a:t>
            </a:r>
            <a:r>
              <a:rPr lang="en-US" dirty="0"/>
              <a:t> app, type the 6 digit passcode into Populi, then click “Verify &amp; Log In”</a:t>
            </a:r>
          </a:p>
          <a:p>
            <a:endParaRPr lang="en-US" dirty="0"/>
          </a:p>
          <a:p>
            <a:r>
              <a:rPr lang="en-US" dirty="0"/>
              <a:t>Remember the code will change every 60 seconds, so if you don’t type it into Populi in time you will have to put the next number that pops up into the Passcode field.</a:t>
            </a:r>
          </a:p>
          <a:p>
            <a:endParaRPr lang="en-US" dirty="0"/>
          </a:p>
        </p:txBody>
      </p:sp>
      <p:sp>
        <p:nvSpPr>
          <p:cNvPr id="4" name="Slide Number Placeholder 3"/>
          <p:cNvSpPr>
            <a:spLocks noGrp="1"/>
          </p:cNvSpPr>
          <p:nvPr>
            <p:ph type="sldNum" sz="quarter" idx="5"/>
          </p:nvPr>
        </p:nvSpPr>
        <p:spPr/>
        <p:txBody>
          <a:bodyPr/>
          <a:lstStyle/>
          <a:p>
            <a:fld id="{A820E0F0-1F27-034F-A602-CD055F3F96FF}" type="slidenum">
              <a:rPr lang="en-US" smtClean="0"/>
              <a:t>10</a:t>
            </a:fld>
            <a:endParaRPr lang="en-US"/>
          </a:p>
        </p:txBody>
      </p:sp>
    </p:spTree>
    <p:extLst>
      <p:ext uri="{BB962C8B-B14F-4D97-AF65-F5344CB8AC3E}">
        <p14:creationId xmlns:p14="http://schemas.microsoft.com/office/powerpoint/2010/main" val="3039490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You can also email me any questions at </a:t>
            </a:r>
            <a:r>
              <a:rPr lang="en-US" sz="1200" dirty="0">
                <a:hlinkClick r:id="rId3"/>
              </a:rPr>
              <a:t>Registrar@sksm.edu</a:t>
            </a:r>
            <a:r>
              <a:rPr lang="en-US" sz="1200" dirty="0"/>
              <a:t>, or if you need a Populi password reset, or you need your Login Approvals reset (if you get a new a computer, phone, </a:t>
            </a:r>
            <a:r>
              <a:rPr lang="en-US" sz="1200" dirty="0" err="1"/>
              <a:t>etc</a:t>
            </a:r>
            <a:r>
              <a:rPr lang="en-US" sz="1200" dirty="0"/>
              <a:t>)</a:t>
            </a:r>
          </a:p>
          <a:p>
            <a:endParaRPr lang="en-US" dirty="0"/>
          </a:p>
        </p:txBody>
      </p:sp>
      <p:sp>
        <p:nvSpPr>
          <p:cNvPr id="4" name="Slide Number Placeholder 3"/>
          <p:cNvSpPr>
            <a:spLocks noGrp="1"/>
          </p:cNvSpPr>
          <p:nvPr>
            <p:ph type="sldNum" sz="quarter" idx="5"/>
          </p:nvPr>
        </p:nvSpPr>
        <p:spPr/>
        <p:txBody>
          <a:bodyPr/>
          <a:lstStyle/>
          <a:p>
            <a:fld id="{A820E0F0-1F27-034F-A602-CD055F3F96FF}" type="slidenum">
              <a:rPr lang="en-US" smtClean="0"/>
              <a:t>11</a:t>
            </a:fld>
            <a:endParaRPr lang="en-US"/>
          </a:p>
        </p:txBody>
      </p:sp>
    </p:spTree>
    <p:extLst>
      <p:ext uri="{BB962C8B-B14F-4D97-AF65-F5344CB8AC3E}">
        <p14:creationId xmlns:p14="http://schemas.microsoft.com/office/powerpoint/2010/main" val="1932873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your email if you are new to Populi. An account has been set up for you, you will find the information in your “Welcome to Populi” email that came to your school email address. You can also find your Populi User Name and the Populi URL in your “Welcome to Starr King” email.</a:t>
            </a:r>
          </a:p>
          <a:p>
            <a:endParaRPr lang="en-US" dirty="0"/>
          </a:p>
          <a:p>
            <a:r>
              <a:rPr lang="en-US" dirty="0"/>
              <a:t>Once your Populi account and password are set up, the ”Login Approvals Required” box will appear. Click the link to download the </a:t>
            </a:r>
            <a:r>
              <a:rPr lang="en-US" dirty="0" err="1"/>
              <a:t>Authy</a:t>
            </a:r>
            <a:r>
              <a:rPr lang="en-US" dirty="0"/>
              <a:t> authenticator app to your smartphone (or desktop if you don’t have a smartphone). </a:t>
            </a:r>
            <a:r>
              <a:rPr lang="en-US" b="1" dirty="0"/>
              <a:t>Don’t click “next” until you have downloaded the app.</a:t>
            </a:r>
          </a:p>
        </p:txBody>
      </p:sp>
      <p:sp>
        <p:nvSpPr>
          <p:cNvPr id="4" name="Slide Number Placeholder 3"/>
          <p:cNvSpPr>
            <a:spLocks noGrp="1"/>
          </p:cNvSpPr>
          <p:nvPr>
            <p:ph type="sldNum" sz="quarter" idx="5"/>
          </p:nvPr>
        </p:nvSpPr>
        <p:spPr/>
        <p:txBody>
          <a:bodyPr/>
          <a:lstStyle/>
          <a:p>
            <a:fld id="{A820E0F0-1F27-034F-A602-CD055F3F96FF}" type="slidenum">
              <a:rPr lang="en-US" smtClean="0"/>
              <a:t>2</a:t>
            </a:fld>
            <a:endParaRPr lang="en-US"/>
          </a:p>
        </p:txBody>
      </p:sp>
    </p:spTree>
    <p:extLst>
      <p:ext uri="{BB962C8B-B14F-4D97-AF65-F5344CB8AC3E}">
        <p14:creationId xmlns:p14="http://schemas.microsoft.com/office/powerpoint/2010/main" val="3430638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download the app, click the “</a:t>
            </a:r>
            <a:r>
              <a:rPr lang="en-US" dirty="0" err="1"/>
              <a:t>Authy</a:t>
            </a:r>
            <a:r>
              <a:rPr lang="en-US" dirty="0"/>
              <a:t>” link, and it will bring you to the </a:t>
            </a:r>
            <a:r>
              <a:rPr lang="en-US" dirty="0" err="1"/>
              <a:t>Authy</a:t>
            </a:r>
            <a:r>
              <a:rPr lang="en-US" dirty="0"/>
              <a:t> website where you can download the </a:t>
            </a:r>
            <a:r>
              <a:rPr lang="en-US" dirty="0" err="1"/>
              <a:t>Authy</a:t>
            </a:r>
            <a:r>
              <a:rPr lang="en-US" dirty="0"/>
              <a:t> app for either type of smartphone or many types of desktops systems. For smartphones you can also search in the app stores for “</a:t>
            </a:r>
            <a:r>
              <a:rPr lang="en-US" dirty="0" err="1"/>
              <a:t>Authy</a:t>
            </a:r>
            <a:r>
              <a:rPr lang="en-US" dirty="0"/>
              <a:t> Authenticator App”. </a:t>
            </a:r>
          </a:p>
          <a:p>
            <a:r>
              <a:rPr lang="en-US" dirty="0"/>
              <a:t>NOTE: You will only need to do this once, on initial set up.</a:t>
            </a:r>
          </a:p>
        </p:txBody>
      </p:sp>
      <p:sp>
        <p:nvSpPr>
          <p:cNvPr id="4" name="Slide Number Placeholder 3"/>
          <p:cNvSpPr>
            <a:spLocks noGrp="1"/>
          </p:cNvSpPr>
          <p:nvPr>
            <p:ph type="sldNum" sz="quarter" idx="5"/>
          </p:nvPr>
        </p:nvSpPr>
        <p:spPr/>
        <p:txBody>
          <a:bodyPr/>
          <a:lstStyle/>
          <a:p>
            <a:fld id="{A820E0F0-1F27-034F-A602-CD055F3F96FF}" type="slidenum">
              <a:rPr lang="en-US" smtClean="0"/>
              <a:t>3</a:t>
            </a:fld>
            <a:endParaRPr lang="en-US"/>
          </a:p>
        </p:txBody>
      </p:sp>
    </p:spTree>
    <p:extLst>
      <p:ext uri="{BB962C8B-B14F-4D97-AF65-F5344CB8AC3E}">
        <p14:creationId xmlns:p14="http://schemas.microsoft.com/office/powerpoint/2010/main" val="84457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instructions to download and install the </a:t>
            </a:r>
            <a:r>
              <a:rPr lang="en-US" dirty="0" err="1"/>
              <a:t>Authy</a:t>
            </a:r>
            <a:r>
              <a:rPr lang="en-US" dirty="0"/>
              <a:t> app on your smartphone and set up your free </a:t>
            </a:r>
            <a:r>
              <a:rPr lang="en-US" dirty="0" err="1"/>
              <a:t>Authy</a:t>
            </a:r>
            <a:r>
              <a:rPr lang="en-US" dirty="0"/>
              <a:t> account.</a:t>
            </a:r>
          </a:p>
          <a:p>
            <a:endParaRPr lang="en-US" dirty="0"/>
          </a:p>
          <a:p>
            <a:r>
              <a:rPr lang="en-US" b="1" dirty="0"/>
              <a:t>NOTE: </a:t>
            </a:r>
            <a:r>
              <a:rPr lang="en-US" dirty="0"/>
              <a:t>This step is only done once, when you first set up your Login Approvals. (Though if you get a new phone you would need to email </a:t>
            </a:r>
            <a:r>
              <a:rPr lang="en-US" dirty="0" err="1"/>
              <a:t>Registrar@sksm.edu</a:t>
            </a:r>
            <a:r>
              <a:rPr lang="en-US" dirty="0"/>
              <a:t> to “reset your Login Approvals”, and you would do this step again).</a:t>
            </a:r>
          </a:p>
        </p:txBody>
      </p:sp>
      <p:sp>
        <p:nvSpPr>
          <p:cNvPr id="4" name="Slide Number Placeholder 3"/>
          <p:cNvSpPr>
            <a:spLocks noGrp="1"/>
          </p:cNvSpPr>
          <p:nvPr>
            <p:ph type="sldNum" sz="quarter" idx="5"/>
          </p:nvPr>
        </p:nvSpPr>
        <p:spPr/>
        <p:txBody>
          <a:bodyPr/>
          <a:lstStyle/>
          <a:p>
            <a:fld id="{A820E0F0-1F27-034F-A602-CD055F3F96FF}" type="slidenum">
              <a:rPr lang="en-US" smtClean="0"/>
              <a:t>4</a:t>
            </a:fld>
            <a:endParaRPr lang="en-US"/>
          </a:p>
        </p:txBody>
      </p:sp>
    </p:spTree>
    <p:extLst>
      <p:ext uri="{BB962C8B-B14F-4D97-AF65-F5344CB8AC3E}">
        <p14:creationId xmlns:p14="http://schemas.microsoft.com/office/powerpoint/2010/main" val="4258870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instructions to link your </a:t>
            </a:r>
            <a:r>
              <a:rPr lang="en-US" dirty="0" err="1"/>
              <a:t>Authy</a:t>
            </a:r>
            <a:r>
              <a:rPr lang="en-US" dirty="0"/>
              <a:t> app on your smartphone to your Populi.</a:t>
            </a:r>
          </a:p>
          <a:p>
            <a:endParaRPr lang="en-US" dirty="0"/>
          </a:p>
          <a:p>
            <a:r>
              <a:rPr lang="en-US" b="1" dirty="0"/>
              <a:t>NOTE: </a:t>
            </a:r>
            <a:r>
              <a:rPr lang="en-US" dirty="0"/>
              <a:t>This step is only done once, when you first set up your Login Approvals. </a:t>
            </a:r>
          </a:p>
        </p:txBody>
      </p:sp>
      <p:sp>
        <p:nvSpPr>
          <p:cNvPr id="4" name="Slide Number Placeholder 3"/>
          <p:cNvSpPr>
            <a:spLocks noGrp="1"/>
          </p:cNvSpPr>
          <p:nvPr>
            <p:ph type="sldNum" sz="quarter" idx="5"/>
          </p:nvPr>
        </p:nvSpPr>
        <p:spPr/>
        <p:txBody>
          <a:bodyPr/>
          <a:lstStyle/>
          <a:p>
            <a:fld id="{A820E0F0-1F27-034F-A602-CD055F3F96FF}" type="slidenum">
              <a:rPr lang="en-US" smtClean="0"/>
              <a:t>5</a:t>
            </a:fld>
            <a:endParaRPr lang="en-US"/>
          </a:p>
        </p:txBody>
      </p:sp>
    </p:spTree>
    <p:extLst>
      <p:ext uri="{BB962C8B-B14F-4D97-AF65-F5344CB8AC3E}">
        <p14:creationId xmlns:p14="http://schemas.microsoft.com/office/powerpoint/2010/main" val="298997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20E0F0-1F27-034F-A602-CD055F3F96FF}" type="slidenum">
              <a:rPr lang="en-US" smtClean="0"/>
              <a:t>6</a:t>
            </a:fld>
            <a:endParaRPr lang="en-US"/>
          </a:p>
        </p:txBody>
      </p:sp>
    </p:spTree>
    <p:extLst>
      <p:ext uri="{BB962C8B-B14F-4D97-AF65-F5344CB8AC3E}">
        <p14:creationId xmlns:p14="http://schemas.microsoft.com/office/powerpoint/2010/main" val="1860697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instructions to download and install the </a:t>
            </a:r>
            <a:r>
              <a:rPr lang="en-US" dirty="0" err="1"/>
              <a:t>Authy</a:t>
            </a:r>
            <a:r>
              <a:rPr lang="en-US" dirty="0"/>
              <a:t> app on your desktop (</a:t>
            </a:r>
            <a:r>
              <a:rPr lang="en-US" b="1" dirty="0"/>
              <a:t>if you don’t have a smartphone</a:t>
            </a:r>
            <a:r>
              <a:rPr lang="en-US" dirty="0"/>
              <a:t>) and set up your free </a:t>
            </a:r>
            <a:r>
              <a:rPr lang="en-US" dirty="0" err="1"/>
              <a:t>Authy</a:t>
            </a:r>
            <a:r>
              <a:rPr lang="en-US" dirty="0"/>
              <a:t> account.</a:t>
            </a:r>
          </a:p>
          <a:p>
            <a:endParaRPr lang="en-US" dirty="0"/>
          </a:p>
          <a:p>
            <a:r>
              <a:rPr lang="en-US" b="1" dirty="0"/>
              <a:t>NOTE: </a:t>
            </a:r>
            <a:r>
              <a:rPr lang="en-US" dirty="0"/>
              <a:t>This step is only done once, when you first set up your Login Approvals. (Though if you get a new computer you would need to email </a:t>
            </a:r>
            <a:r>
              <a:rPr lang="en-US" dirty="0" err="1"/>
              <a:t>Registrar@sksm.edu</a:t>
            </a:r>
            <a:r>
              <a:rPr lang="en-US" dirty="0"/>
              <a:t> to “reset your Login Approvals”, and you would do this step again).</a:t>
            </a:r>
          </a:p>
        </p:txBody>
      </p:sp>
      <p:sp>
        <p:nvSpPr>
          <p:cNvPr id="4" name="Slide Number Placeholder 3"/>
          <p:cNvSpPr>
            <a:spLocks noGrp="1"/>
          </p:cNvSpPr>
          <p:nvPr>
            <p:ph type="sldNum" sz="quarter" idx="5"/>
          </p:nvPr>
        </p:nvSpPr>
        <p:spPr/>
        <p:txBody>
          <a:bodyPr/>
          <a:lstStyle/>
          <a:p>
            <a:fld id="{A820E0F0-1F27-034F-A602-CD055F3F96FF}" type="slidenum">
              <a:rPr lang="en-US" smtClean="0"/>
              <a:t>7</a:t>
            </a:fld>
            <a:endParaRPr lang="en-US"/>
          </a:p>
        </p:txBody>
      </p:sp>
    </p:spTree>
    <p:extLst>
      <p:ext uri="{BB962C8B-B14F-4D97-AF65-F5344CB8AC3E}">
        <p14:creationId xmlns:p14="http://schemas.microsoft.com/office/powerpoint/2010/main" val="4118158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instructions to link your </a:t>
            </a:r>
            <a:r>
              <a:rPr lang="en-US" dirty="0" err="1"/>
              <a:t>Authy</a:t>
            </a:r>
            <a:r>
              <a:rPr lang="en-US" dirty="0"/>
              <a:t> app on your </a:t>
            </a:r>
            <a:r>
              <a:rPr lang="en-US" b="1" dirty="0"/>
              <a:t>desktop</a:t>
            </a:r>
            <a:r>
              <a:rPr lang="en-US" dirty="0"/>
              <a:t> to your Populi </a:t>
            </a:r>
            <a:r>
              <a:rPr lang="en-US" b="1" dirty="0"/>
              <a:t>IF YOU DON’T HAVE A SMARTPHONE.</a:t>
            </a:r>
          </a:p>
          <a:p>
            <a:endParaRPr lang="en-US" b="1" dirty="0"/>
          </a:p>
          <a:p>
            <a:r>
              <a:rPr lang="en-US" b="1" dirty="0"/>
              <a:t>NOTE</a:t>
            </a:r>
            <a:r>
              <a:rPr lang="en-US" dirty="0"/>
              <a:t>: This step is only done once, when you first set up your Login Approvals. </a:t>
            </a:r>
          </a:p>
        </p:txBody>
      </p:sp>
      <p:sp>
        <p:nvSpPr>
          <p:cNvPr id="4" name="Slide Number Placeholder 3"/>
          <p:cNvSpPr>
            <a:spLocks noGrp="1"/>
          </p:cNvSpPr>
          <p:nvPr>
            <p:ph type="sldNum" sz="quarter" idx="5"/>
          </p:nvPr>
        </p:nvSpPr>
        <p:spPr/>
        <p:txBody>
          <a:bodyPr/>
          <a:lstStyle/>
          <a:p>
            <a:fld id="{A820E0F0-1F27-034F-A602-CD055F3F96FF}" type="slidenum">
              <a:rPr lang="en-US" smtClean="0"/>
              <a:t>8</a:t>
            </a:fld>
            <a:endParaRPr lang="en-US"/>
          </a:p>
        </p:txBody>
      </p:sp>
    </p:spTree>
    <p:extLst>
      <p:ext uri="{BB962C8B-B14F-4D97-AF65-F5344CB8AC3E}">
        <p14:creationId xmlns:p14="http://schemas.microsoft.com/office/powerpoint/2010/main" val="4010083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20E0F0-1F27-034F-A602-CD055F3F96FF}" type="slidenum">
              <a:rPr lang="en-US" smtClean="0"/>
              <a:t>9</a:t>
            </a:fld>
            <a:endParaRPr lang="en-US"/>
          </a:p>
        </p:txBody>
      </p:sp>
    </p:spTree>
    <p:extLst>
      <p:ext uri="{BB962C8B-B14F-4D97-AF65-F5344CB8AC3E}">
        <p14:creationId xmlns:p14="http://schemas.microsoft.com/office/powerpoint/2010/main" val="1008122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909A-0F1B-DEBB-CB87-058317E54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5F33FD-72F4-A9CA-6341-AA1D725B0A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16654C-9AB9-5506-3DAD-BA2A36FF3DBC}"/>
              </a:ext>
            </a:extLst>
          </p:cNvPr>
          <p:cNvSpPr>
            <a:spLocks noGrp="1"/>
          </p:cNvSpPr>
          <p:nvPr>
            <p:ph type="dt" sz="half" idx="10"/>
          </p:nvPr>
        </p:nvSpPr>
        <p:spPr/>
        <p:txBody>
          <a:bodyPr/>
          <a:lstStyle/>
          <a:p>
            <a:fld id="{DCDEE03A-7611-4C4E-92B8-B84440222570}" type="datetimeFigureOut">
              <a:rPr lang="en-US" smtClean="0"/>
              <a:t>10/17/2023</a:t>
            </a:fld>
            <a:endParaRPr lang="en-US"/>
          </a:p>
        </p:txBody>
      </p:sp>
      <p:sp>
        <p:nvSpPr>
          <p:cNvPr id="5" name="Footer Placeholder 4">
            <a:extLst>
              <a:ext uri="{FF2B5EF4-FFF2-40B4-BE49-F238E27FC236}">
                <a16:creationId xmlns:a16="http://schemas.microsoft.com/office/drawing/2014/main" id="{DE123E84-11FB-73E6-11EE-56676841BB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D033A-5991-8F95-DB8F-F0C905C28C21}"/>
              </a:ext>
            </a:extLst>
          </p:cNvPr>
          <p:cNvSpPr>
            <a:spLocks noGrp="1"/>
          </p:cNvSpPr>
          <p:nvPr>
            <p:ph type="sldNum" sz="quarter" idx="12"/>
          </p:nvPr>
        </p:nvSpPr>
        <p:spPr/>
        <p:txBody>
          <a:bodyPr/>
          <a:lstStyle/>
          <a:p>
            <a:fld id="{69E4B95A-B0AA-FD42-9DFD-6E8F0CEF68CF}" type="slidenum">
              <a:rPr lang="en-US" smtClean="0"/>
              <a:t>‹#›</a:t>
            </a:fld>
            <a:endParaRPr lang="en-US"/>
          </a:p>
        </p:txBody>
      </p:sp>
    </p:spTree>
    <p:extLst>
      <p:ext uri="{BB962C8B-B14F-4D97-AF65-F5344CB8AC3E}">
        <p14:creationId xmlns:p14="http://schemas.microsoft.com/office/powerpoint/2010/main" val="2945022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9EC5-4823-5AB8-3699-F4B237774D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21E77A-8C6C-5839-484E-3854C5A5FA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9932E3-6DBE-C314-BA3F-22FB8140A674}"/>
              </a:ext>
            </a:extLst>
          </p:cNvPr>
          <p:cNvSpPr>
            <a:spLocks noGrp="1"/>
          </p:cNvSpPr>
          <p:nvPr>
            <p:ph type="dt" sz="half" idx="10"/>
          </p:nvPr>
        </p:nvSpPr>
        <p:spPr/>
        <p:txBody>
          <a:bodyPr/>
          <a:lstStyle/>
          <a:p>
            <a:fld id="{DCDEE03A-7611-4C4E-92B8-B84440222570}" type="datetimeFigureOut">
              <a:rPr lang="en-US" smtClean="0"/>
              <a:t>10/17/2023</a:t>
            </a:fld>
            <a:endParaRPr lang="en-US"/>
          </a:p>
        </p:txBody>
      </p:sp>
      <p:sp>
        <p:nvSpPr>
          <p:cNvPr id="5" name="Footer Placeholder 4">
            <a:extLst>
              <a:ext uri="{FF2B5EF4-FFF2-40B4-BE49-F238E27FC236}">
                <a16:creationId xmlns:a16="http://schemas.microsoft.com/office/drawing/2014/main" id="{F27D1C29-58D7-CE32-4883-DFC57650F6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6D6D62-EC91-AB92-7CF7-83CB960275D7}"/>
              </a:ext>
            </a:extLst>
          </p:cNvPr>
          <p:cNvSpPr>
            <a:spLocks noGrp="1"/>
          </p:cNvSpPr>
          <p:nvPr>
            <p:ph type="sldNum" sz="quarter" idx="12"/>
          </p:nvPr>
        </p:nvSpPr>
        <p:spPr/>
        <p:txBody>
          <a:bodyPr/>
          <a:lstStyle/>
          <a:p>
            <a:fld id="{69E4B95A-B0AA-FD42-9DFD-6E8F0CEF68CF}" type="slidenum">
              <a:rPr lang="en-US" smtClean="0"/>
              <a:t>‹#›</a:t>
            </a:fld>
            <a:endParaRPr lang="en-US"/>
          </a:p>
        </p:txBody>
      </p:sp>
    </p:spTree>
    <p:extLst>
      <p:ext uri="{BB962C8B-B14F-4D97-AF65-F5344CB8AC3E}">
        <p14:creationId xmlns:p14="http://schemas.microsoft.com/office/powerpoint/2010/main" val="2007547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137FB1-07F0-73F9-C760-858AA59B18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C1643A-68AF-E65D-649F-64294DFFE4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B8D0A-0AAE-5B4A-7C9E-D820885718E5}"/>
              </a:ext>
            </a:extLst>
          </p:cNvPr>
          <p:cNvSpPr>
            <a:spLocks noGrp="1"/>
          </p:cNvSpPr>
          <p:nvPr>
            <p:ph type="dt" sz="half" idx="10"/>
          </p:nvPr>
        </p:nvSpPr>
        <p:spPr/>
        <p:txBody>
          <a:bodyPr/>
          <a:lstStyle/>
          <a:p>
            <a:fld id="{DCDEE03A-7611-4C4E-92B8-B84440222570}" type="datetimeFigureOut">
              <a:rPr lang="en-US" smtClean="0"/>
              <a:t>10/17/2023</a:t>
            </a:fld>
            <a:endParaRPr lang="en-US"/>
          </a:p>
        </p:txBody>
      </p:sp>
      <p:sp>
        <p:nvSpPr>
          <p:cNvPr id="5" name="Footer Placeholder 4">
            <a:extLst>
              <a:ext uri="{FF2B5EF4-FFF2-40B4-BE49-F238E27FC236}">
                <a16:creationId xmlns:a16="http://schemas.microsoft.com/office/drawing/2014/main" id="{01F0D5B2-BFE8-58AE-BE57-A6D00E2911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82B336-D886-5145-A463-7E7D93CDF997}"/>
              </a:ext>
            </a:extLst>
          </p:cNvPr>
          <p:cNvSpPr>
            <a:spLocks noGrp="1"/>
          </p:cNvSpPr>
          <p:nvPr>
            <p:ph type="sldNum" sz="quarter" idx="12"/>
          </p:nvPr>
        </p:nvSpPr>
        <p:spPr/>
        <p:txBody>
          <a:bodyPr/>
          <a:lstStyle/>
          <a:p>
            <a:fld id="{69E4B95A-B0AA-FD42-9DFD-6E8F0CEF68CF}" type="slidenum">
              <a:rPr lang="en-US" smtClean="0"/>
              <a:t>‹#›</a:t>
            </a:fld>
            <a:endParaRPr lang="en-US"/>
          </a:p>
        </p:txBody>
      </p:sp>
    </p:spTree>
    <p:extLst>
      <p:ext uri="{BB962C8B-B14F-4D97-AF65-F5344CB8AC3E}">
        <p14:creationId xmlns:p14="http://schemas.microsoft.com/office/powerpoint/2010/main" val="1786261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9163E-B943-0E44-DE4A-60CA5A4562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EA9F83-A637-80D4-0913-2C87929696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933282-6D0C-646A-D047-003B180C3BBB}"/>
              </a:ext>
            </a:extLst>
          </p:cNvPr>
          <p:cNvSpPr>
            <a:spLocks noGrp="1"/>
          </p:cNvSpPr>
          <p:nvPr>
            <p:ph type="dt" sz="half" idx="10"/>
          </p:nvPr>
        </p:nvSpPr>
        <p:spPr/>
        <p:txBody>
          <a:bodyPr/>
          <a:lstStyle/>
          <a:p>
            <a:fld id="{DCDEE03A-7611-4C4E-92B8-B84440222570}" type="datetimeFigureOut">
              <a:rPr lang="en-US" smtClean="0"/>
              <a:t>10/17/2023</a:t>
            </a:fld>
            <a:endParaRPr lang="en-US"/>
          </a:p>
        </p:txBody>
      </p:sp>
      <p:sp>
        <p:nvSpPr>
          <p:cNvPr id="5" name="Footer Placeholder 4">
            <a:extLst>
              <a:ext uri="{FF2B5EF4-FFF2-40B4-BE49-F238E27FC236}">
                <a16:creationId xmlns:a16="http://schemas.microsoft.com/office/drawing/2014/main" id="{28C48C37-1E2C-9206-23F9-80E7C84270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AE883-4834-40FC-420B-20127308627C}"/>
              </a:ext>
            </a:extLst>
          </p:cNvPr>
          <p:cNvSpPr>
            <a:spLocks noGrp="1"/>
          </p:cNvSpPr>
          <p:nvPr>
            <p:ph type="sldNum" sz="quarter" idx="12"/>
          </p:nvPr>
        </p:nvSpPr>
        <p:spPr/>
        <p:txBody>
          <a:bodyPr/>
          <a:lstStyle/>
          <a:p>
            <a:fld id="{69E4B95A-B0AA-FD42-9DFD-6E8F0CEF68CF}" type="slidenum">
              <a:rPr lang="en-US" smtClean="0"/>
              <a:t>‹#›</a:t>
            </a:fld>
            <a:endParaRPr lang="en-US"/>
          </a:p>
        </p:txBody>
      </p:sp>
    </p:spTree>
    <p:extLst>
      <p:ext uri="{BB962C8B-B14F-4D97-AF65-F5344CB8AC3E}">
        <p14:creationId xmlns:p14="http://schemas.microsoft.com/office/powerpoint/2010/main" val="13654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57C22-CECD-E0B2-0C58-FBA8A3C325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3415A3-EF6A-9F9A-2F2D-3D06AD6C4F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0BDA86-8D65-FFFC-B69C-8A5D1EABE432}"/>
              </a:ext>
            </a:extLst>
          </p:cNvPr>
          <p:cNvSpPr>
            <a:spLocks noGrp="1"/>
          </p:cNvSpPr>
          <p:nvPr>
            <p:ph type="dt" sz="half" idx="10"/>
          </p:nvPr>
        </p:nvSpPr>
        <p:spPr/>
        <p:txBody>
          <a:bodyPr/>
          <a:lstStyle/>
          <a:p>
            <a:fld id="{DCDEE03A-7611-4C4E-92B8-B84440222570}" type="datetimeFigureOut">
              <a:rPr lang="en-US" smtClean="0"/>
              <a:t>10/17/2023</a:t>
            </a:fld>
            <a:endParaRPr lang="en-US"/>
          </a:p>
        </p:txBody>
      </p:sp>
      <p:sp>
        <p:nvSpPr>
          <p:cNvPr id="5" name="Footer Placeholder 4">
            <a:extLst>
              <a:ext uri="{FF2B5EF4-FFF2-40B4-BE49-F238E27FC236}">
                <a16:creationId xmlns:a16="http://schemas.microsoft.com/office/drawing/2014/main" id="{4370323D-6154-FD5E-EBD9-FD63F332D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1150B-95B4-79DA-E554-19ACC4E3B037}"/>
              </a:ext>
            </a:extLst>
          </p:cNvPr>
          <p:cNvSpPr>
            <a:spLocks noGrp="1"/>
          </p:cNvSpPr>
          <p:nvPr>
            <p:ph type="sldNum" sz="quarter" idx="12"/>
          </p:nvPr>
        </p:nvSpPr>
        <p:spPr/>
        <p:txBody>
          <a:bodyPr/>
          <a:lstStyle/>
          <a:p>
            <a:fld id="{69E4B95A-B0AA-FD42-9DFD-6E8F0CEF68CF}" type="slidenum">
              <a:rPr lang="en-US" smtClean="0"/>
              <a:t>‹#›</a:t>
            </a:fld>
            <a:endParaRPr lang="en-US"/>
          </a:p>
        </p:txBody>
      </p:sp>
    </p:spTree>
    <p:extLst>
      <p:ext uri="{BB962C8B-B14F-4D97-AF65-F5344CB8AC3E}">
        <p14:creationId xmlns:p14="http://schemas.microsoft.com/office/powerpoint/2010/main" val="471877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9E6F3-A4F4-CFD6-67EF-F051328C72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1D39C9-27C1-AC1A-57A2-D4016BFA14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9E56F2-8A4C-7408-EF38-4C9F9677A1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D22F42-BB12-E867-771E-BE30948E64F9}"/>
              </a:ext>
            </a:extLst>
          </p:cNvPr>
          <p:cNvSpPr>
            <a:spLocks noGrp="1"/>
          </p:cNvSpPr>
          <p:nvPr>
            <p:ph type="dt" sz="half" idx="10"/>
          </p:nvPr>
        </p:nvSpPr>
        <p:spPr/>
        <p:txBody>
          <a:bodyPr/>
          <a:lstStyle/>
          <a:p>
            <a:fld id="{DCDEE03A-7611-4C4E-92B8-B84440222570}" type="datetimeFigureOut">
              <a:rPr lang="en-US" smtClean="0"/>
              <a:t>10/17/2023</a:t>
            </a:fld>
            <a:endParaRPr lang="en-US"/>
          </a:p>
        </p:txBody>
      </p:sp>
      <p:sp>
        <p:nvSpPr>
          <p:cNvPr id="6" name="Footer Placeholder 5">
            <a:extLst>
              <a:ext uri="{FF2B5EF4-FFF2-40B4-BE49-F238E27FC236}">
                <a16:creationId xmlns:a16="http://schemas.microsoft.com/office/drawing/2014/main" id="{77C502CC-1D5B-75C7-1763-9A69F8F240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804FCB-9CBA-7186-516C-EBDCF9003B87}"/>
              </a:ext>
            </a:extLst>
          </p:cNvPr>
          <p:cNvSpPr>
            <a:spLocks noGrp="1"/>
          </p:cNvSpPr>
          <p:nvPr>
            <p:ph type="sldNum" sz="quarter" idx="12"/>
          </p:nvPr>
        </p:nvSpPr>
        <p:spPr/>
        <p:txBody>
          <a:bodyPr/>
          <a:lstStyle/>
          <a:p>
            <a:fld id="{69E4B95A-B0AA-FD42-9DFD-6E8F0CEF68CF}" type="slidenum">
              <a:rPr lang="en-US" smtClean="0"/>
              <a:t>‹#›</a:t>
            </a:fld>
            <a:endParaRPr lang="en-US"/>
          </a:p>
        </p:txBody>
      </p:sp>
    </p:spTree>
    <p:extLst>
      <p:ext uri="{BB962C8B-B14F-4D97-AF65-F5344CB8AC3E}">
        <p14:creationId xmlns:p14="http://schemas.microsoft.com/office/powerpoint/2010/main" val="36767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C99C9-3BD6-C96A-4B70-20C31BED04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85980C-69A0-8585-FD95-EB1ADE61D2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85E4C8-0B7E-8D80-4CF1-7E3C0A63BF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3651C3-6860-96B2-9AA5-6AE6ECAE58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B7F27-050B-75FF-3902-232C4D9D5D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2BEB6F-3EC4-857A-08CD-ECFD3E21351B}"/>
              </a:ext>
            </a:extLst>
          </p:cNvPr>
          <p:cNvSpPr>
            <a:spLocks noGrp="1"/>
          </p:cNvSpPr>
          <p:nvPr>
            <p:ph type="dt" sz="half" idx="10"/>
          </p:nvPr>
        </p:nvSpPr>
        <p:spPr/>
        <p:txBody>
          <a:bodyPr/>
          <a:lstStyle/>
          <a:p>
            <a:fld id="{DCDEE03A-7611-4C4E-92B8-B84440222570}" type="datetimeFigureOut">
              <a:rPr lang="en-US" smtClean="0"/>
              <a:t>10/17/2023</a:t>
            </a:fld>
            <a:endParaRPr lang="en-US"/>
          </a:p>
        </p:txBody>
      </p:sp>
      <p:sp>
        <p:nvSpPr>
          <p:cNvPr id="8" name="Footer Placeholder 7">
            <a:extLst>
              <a:ext uri="{FF2B5EF4-FFF2-40B4-BE49-F238E27FC236}">
                <a16:creationId xmlns:a16="http://schemas.microsoft.com/office/drawing/2014/main" id="{E5FA08AF-D829-49D3-5553-92D7091D00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C8FE57-2792-1881-3590-5CC8CA426053}"/>
              </a:ext>
            </a:extLst>
          </p:cNvPr>
          <p:cNvSpPr>
            <a:spLocks noGrp="1"/>
          </p:cNvSpPr>
          <p:nvPr>
            <p:ph type="sldNum" sz="quarter" idx="12"/>
          </p:nvPr>
        </p:nvSpPr>
        <p:spPr/>
        <p:txBody>
          <a:bodyPr/>
          <a:lstStyle/>
          <a:p>
            <a:fld id="{69E4B95A-B0AA-FD42-9DFD-6E8F0CEF68CF}" type="slidenum">
              <a:rPr lang="en-US" smtClean="0"/>
              <a:t>‹#›</a:t>
            </a:fld>
            <a:endParaRPr lang="en-US"/>
          </a:p>
        </p:txBody>
      </p:sp>
    </p:spTree>
    <p:extLst>
      <p:ext uri="{BB962C8B-B14F-4D97-AF65-F5344CB8AC3E}">
        <p14:creationId xmlns:p14="http://schemas.microsoft.com/office/powerpoint/2010/main" val="3174321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CEBA-B847-2718-5ED4-CA04934014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7F330A-357C-7015-C61A-0D6F0EB3E1CB}"/>
              </a:ext>
            </a:extLst>
          </p:cNvPr>
          <p:cNvSpPr>
            <a:spLocks noGrp="1"/>
          </p:cNvSpPr>
          <p:nvPr>
            <p:ph type="dt" sz="half" idx="10"/>
          </p:nvPr>
        </p:nvSpPr>
        <p:spPr/>
        <p:txBody>
          <a:bodyPr/>
          <a:lstStyle/>
          <a:p>
            <a:fld id="{DCDEE03A-7611-4C4E-92B8-B84440222570}" type="datetimeFigureOut">
              <a:rPr lang="en-US" smtClean="0"/>
              <a:t>10/17/2023</a:t>
            </a:fld>
            <a:endParaRPr lang="en-US"/>
          </a:p>
        </p:txBody>
      </p:sp>
      <p:sp>
        <p:nvSpPr>
          <p:cNvPr id="4" name="Footer Placeholder 3">
            <a:extLst>
              <a:ext uri="{FF2B5EF4-FFF2-40B4-BE49-F238E27FC236}">
                <a16:creationId xmlns:a16="http://schemas.microsoft.com/office/drawing/2014/main" id="{36D0821B-F62C-3B88-8C5A-47ABF33C4D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C827DF-4643-1AE7-9414-47F4AD16595D}"/>
              </a:ext>
            </a:extLst>
          </p:cNvPr>
          <p:cNvSpPr>
            <a:spLocks noGrp="1"/>
          </p:cNvSpPr>
          <p:nvPr>
            <p:ph type="sldNum" sz="quarter" idx="12"/>
          </p:nvPr>
        </p:nvSpPr>
        <p:spPr/>
        <p:txBody>
          <a:bodyPr/>
          <a:lstStyle/>
          <a:p>
            <a:fld id="{69E4B95A-B0AA-FD42-9DFD-6E8F0CEF68CF}" type="slidenum">
              <a:rPr lang="en-US" smtClean="0"/>
              <a:t>‹#›</a:t>
            </a:fld>
            <a:endParaRPr lang="en-US"/>
          </a:p>
        </p:txBody>
      </p:sp>
    </p:spTree>
    <p:extLst>
      <p:ext uri="{BB962C8B-B14F-4D97-AF65-F5344CB8AC3E}">
        <p14:creationId xmlns:p14="http://schemas.microsoft.com/office/powerpoint/2010/main" val="232167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5B4F5C-B084-83F3-EDB7-E592ACEE752F}"/>
              </a:ext>
            </a:extLst>
          </p:cNvPr>
          <p:cNvSpPr>
            <a:spLocks noGrp="1"/>
          </p:cNvSpPr>
          <p:nvPr>
            <p:ph type="dt" sz="half" idx="10"/>
          </p:nvPr>
        </p:nvSpPr>
        <p:spPr/>
        <p:txBody>
          <a:bodyPr/>
          <a:lstStyle/>
          <a:p>
            <a:fld id="{DCDEE03A-7611-4C4E-92B8-B84440222570}" type="datetimeFigureOut">
              <a:rPr lang="en-US" smtClean="0"/>
              <a:t>10/17/2023</a:t>
            </a:fld>
            <a:endParaRPr lang="en-US"/>
          </a:p>
        </p:txBody>
      </p:sp>
      <p:sp>
        <p:nvSpPr>
          <p:cNvPr id="3" name="Footer Placeholder 2">
            <a:extLst>
              <a:ext uri="{FF2B5EF4-FFF2-40B4-BE49-F238E27FC236}">
                <a16:creationId xmlns:a16="http://schemas.microsoft.com/office/drawing/2014/main" id="{F85B7972-4697-5F6B-ACD2-DB98D5E29D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4B31F2-DA38-567C-F433-811C8E3E9AC1}"/>
              </a:ext>
            </a:extLst>
          </p:cNvPr>
          <p:cNvSpPr>
            <a:spLocks noGrp="1"/>
          </p:cNvSpPr>
          <p:nvPr>
            <p:ph type="sldNum" sz="quarter" idx="12"/>
          </p:nvPr>
        </p:nvSpPr>
        <p:spPr/>
        <p:txBody>
          <a:bodyPr/>
          <a:lstStyle/>
          <a:p>
            <a:fld id="{69E4B95A-B0AA-FD42-9DFD-6E8F0CEF68CF}" type="slidenum">
              <a:rPr lang="en-US" smtClean="0"/>
              <a:t>‹#›</a:t>
            </a:fld>
            <a:endParaRPr lang="en-US"/>
          </a:p>
        </p:txBody>
      </p:sp>
    </p:spTree>
    <p:extLst>
      <p:ext uri="{BB962C8B-B14F-4D97-AF65-F5344CB8AC3E}">
        <p14:creationId xmlns:p14="http://schemas.microsoft.com/office/powerpoint/2010/main" val="3922314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31F0-365B-2CD2-E587-336FEE3136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900017-E89C-6B04-4C8F-FEF59C3519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61B34D-A7AC-70DC-17B5-3FF53B9373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A65904-F39A-EF67-5F26-9965E2A872C6}"/>
              </a:ext>
            </a:extLst>
          </p:cNvPr>
          <p:cNvSpPr>
            <a:spLocks noGrp="1"/>
          </p:cNvSpPr>
          <p:nvPr>
            <p:ph type="dt" sz="half" idx="10"/>
          </p:nvPr>
        </p:nvSpPr>
        <p:spPr/>
        <p:txBody>
          <a:bodyPr/>
          <a:lstStyle/>
          <a:p>
            <a:fld id="{DCDEE03A-7611-4C4E-92B8-B84440222570}" type="datetimeFigureOut">
              <a:rPr lang="en-US" smtClean="0"/>
              <a:t>10/17/2023</a:t>
            </a:fld>
            <a:endParaRPr lang="en-US"/>
          </a:p>
        </p:txBody>
      </p:sp>
      <p:sp>
        <p:nvSpPr>
          <p:cNvPr id="6" name="Footer Placeholder 5">
            <a:extLst>
              <a:ext uri="{FF2B5EF4-FFF2-40B4-BE49-F238E27FC236}">
                <a16:creationId xmlns:a16="http://schemas.microsoft.com/office/drawing/2014/main" id="{6D26215F-359C-3309-F5A1-85DED68BB2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92E385-AB52-0D91-4B9D-F9B51F1D5212}"/>
              </a:ext>
            </a:extLst>
          </p:cNvPr>
          <p:cNvSpPr>
            <a:spLocks noGrp="1"/>
          </p:cNvSpPr>
          <p:nvPr>
            <p:ph type="sldNum" sz="quarter" idx="12"/>
          </p:nvPr>
        </p:nvSpPr>
        <p:spPr/>
        <p:txBody>
          <a:bodyPr/>
          <a:lstStyle/>
          <a:p>
            <a:fld id="{69E4B95A-B0AA-FD42-9DFD-6E8F0CEF68CF}" type="slidenum">
              <a:rPr lang="en-US" smtClean="0"/>
              <a:t>‹#›</a:t>
            </a:fld>
            <a:endParaRPr lang="en-US"/>
          </a:p>
        </p:txBody>
      </p:sp>
    </p:spTree>
    <p:extLst>
      <p:ext uri="{BB962C8B-B14F-4D97-AF65-F5344CB8AC3E}">
        <p14:creationId xmlns:p14="http://schemas.microsoft.com/office/powerpoint/2010/main" val="3251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47FBE-ADA4-EA1D-BFA4-C305631D08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64B4BC-03B6-A795-E537-C3854AF56A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8297B7-F8DA-24A7-A4D3-1D4B6923F2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DE37D0-668F-1E7C-7034-8861B8FA3933}"/>
              </a:ext>
            </a:extLst>
          </p:cNvPr>
          <p:cNvSpPr>
            <a:spLocks noGrp="1"/>
          </p:cNvSpPr>
          <p:nvPr>
            <p:ph type="dt" sz="half" idx="10"/>
          </p:nvPr>
        </p:nvSpPr>
        <p:spPr/>
        <p:txBody>
          <a:bodyPr/>
          <a:lstStyle/>
          <a:p>
            <a:fld id="{DCDEE03A-7611-4C4E-92B8-B84440222570}" type="datetimeFigureOut">
              <a:rPr lang="en-US" smtClean="0"/>
              <a:t>10/17/2023</a:t>
            </a:fld>
            <a:endParaRPr lang="en-US"/>
          </a:p>
        </p:txBody>
      </p:sp>
      <p:sp>
        <p:nvSpPr>
          <p:cNvPr id="6" name="Footer Placeholder 5">
            <a:extLst>
              <a:ext uri="{FF2B5EF4-FFF2-40B4-BE49-F238E27FC236}">
                <a16:creationId xmlns:a16="http://schemas.microsoft.com/office/drawing/2014/main" id="{ECF97EEE-D13B-985F-F826-2F84A399D6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C53DF6-F109-9ACB-0A97-77B4D4EA10F3}"/>
              </a:ext>
            </a:extLst>
          </p:cNvPr>
          <p:cNvSpPr>
            <a:spLocks noGrp="1"/>
          </p:cNvSpPr>
          <p:nvPr>
            <p:ph type="sldNum" sz="quarter" idx="12"/>
          </p:nvPr>
        </p:nvSpPr>
        <p:spPr/>
        <p:txBody>
          <a:bodyPr/>
          <a:lstStyle/>
          <a:p>
            <a:fld id="{69E4B95A-B0AA-FD42-9DFD-6E8F0CEF68CF}" type="slidenum">
              <a:rPr lang="en-US" smtClean="0"/>
              <a:t>‹#›</a:t>
            </a:fld>
            <a:endParaRPr lang="en-US"/>
          </a:p>
        </p:txBody>
      </p:sp>
    </p:spTree>
    <p:extLst>
      <p:ext uri="{BB962C8B-B14F-4D97-AF65-F5344CB8AC3E}">
        <p14:creationId xmlns:p14="http://schemas.microsoft.com/office/powerpoint/2010/main" val="3028803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85D390-DFFC-5AD7-5A37-ADB699E786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DD837D-41D1-E8DA-8CB2-7AB72EF7F4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80C625-BF70-1C1F-9934-5BD1D6B121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DEE03A-7611-4C4E-92B8-B84440222570}" type="datetimeFigureOut">
              <a:rPr lang="en-US" smtClean="0"/>
              <a:t>10/17/2023</a:t>
            </a:fld>
            <a:endParaRPr lang="en-US"/>
          </a:p>
        </p:txBody>
      </p:sp>
      <p:sp>
        <p:nvSpPr>
          <p:cNvPr id="5" name="Footer Placeholder 4">
            <a:extLst>
              <a:ext uri="{FF2B5EF4-FFF2-40B4-BE49-F238E27FC236}">
                <a16:creationId xmlns:a16="http://schemas.microsoft.com/office/drawing/2014/main" id="{7A51F81F-02EA-D727-F37B-0D8E99A77C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F71068-E205-BBAD-684A-D9EDFCAC0F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4B95A-B0AA-FD42-9DFD-6E8F0CEF68CF}" type="slidenum">
              <a:rPr lang="en-US" smtClean="0"/>
              <a:t>‹#›</a:t>
            </a:fld>
            <a:endParaRPr lang="en-US"/>
          </a:p>
        </p:txBody>
      </p:sp>
    </p:spTree>
    <p:extLst>
      <p:ext uri="{BB962C8B-B14F-4D97-AF65-F5344CB8AC3E}">
        <p14:creationId xmlns:p14="http://schemas.microsoft.com/office/powerpoint/2010/main" val="3112747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png"/><Relationship Id="rId7"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4.png"/><Relationship Id="rId4" Type="http://schemas.openxmlformats.org/officeDocument/2006/relationships/image" Target="../media/image2.png"/><Relationship Id="rId9"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mailto:Registrar@sksm.edu"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g"/><Relationship Id="rId3" Type="http://schemas.openxmlformats.org/officeDocument/2006/relationships/image" Target="../media/image1.png"/><Relationship Id="rId7" Type="http://schemas.openxmlformats.org/officeDocument/2006/relationships/image" Target="../media/image12.jpeg"/><Relationship Id="rId12"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g"/><Relationship Id="rId11" Type="http://schemas.openxmlformats.org/officeDocument/2006/relationships/image" Target="../media/image25.png"/><Relationship Id="rId5" Type="http://schemas.openxmlformats.org/officeDocument/2006/relationships/image" Target="../media/image19.jpg"/><Relationship Id="rId10" Type="http://schemas.openxmlformats.org/officeDocument/2006/relationships/image" Target="../media/image24.jpeg"/><Relationship Id="rId4" Type="http://schemas.openxmlformats.org/officeDocument/2006/relationships/image" Target="../media/image2.png"/><Relationship Id="rId9"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0.jpeg"/><Relationship Id="rId3" Type="http://schemas.openxmlformats.org/officeDocument/2006/relationships/image" Target="../media/image1.png"/><Relationship Id="rId7" Type="http://schemas.openxmlformats.org/officeDocument/2006/relationships/image" Target="../media/image10.jpeg"/><Relationship Id="rId12"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13.jpeg"/><Relationship Id="rId5" Type="http://schemas.openxmlformats.org/officeDocument/2006/relationships/image" Target="../media/image27.png"/><Relationship Id="rId10" Type="http://schemas.openxmlformats.org/officeDocument/2006/relationships/image" Target="../media/image12.jpeg"/><Relationship Id="rId4" Type="http://schemas.openxmlformats.org/officeDocument/2006/relationships/image" Target="../media/image2.png"/><Relationship Id="rId9" Type="http://schemas.openxmlformats.org/officeDocument/2006/relationships/image" Target="../media/image11.jpeg"/><Relationship Id="rId1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png"/><Relationship Id="rId3" Type="http://schemas.openxmlformats.org/officeDocument/2006/relationships/image" Target="../media/image1.png"/><Relationship Id="rId7" Type="http://schemas.openxmlformats.org/officeDocument/2006/relationships/image" Target="../media/image33.png"/><Relationship Id="rId12"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6.jpeg"/><Relationship Id="rId5" Type="http://schemas.openxmlformats.org/officeDocument/2006/relationships/image" Target="../media/image31.png"/><Relationship Id="rId10" Type="http://schemas.openxmlformats.org/officeDocument/2006/relationships/image" Target="../media/image35.jpeg"/><Relationship Id="rId4" Type="http://schemas.openxmlformats.org/officeDocument/2006/relationships/image" Target="../media/image2.png"/><Relationship Id="rId9" Type="http://schemas.openxmlformats.org/officeDocument/2006/relationships/image" Target="../media/image30.jpeg"/><Relationship Id="rId14"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EAC3-6925-6E1C-9559-7C6DA1FB81EC}"/>
              </a:ext>
            </a:extLst>
          </p:cNvPr>
          <p:cNvSpPr>
            <a:spLocks noGrp="1"/>
          </p:cNvSpPr>
          <p:nvPr>
            <p:ph type="ctrTitle"/>
          </p:nvPr>
        </p:nvSpPr>
        <p:spPr>
          <a:xfrm>
            <a:off x="1524000" y="1549099"/>
            <a:ext cx="9144000" cy="2387600"/>
          </a:xfrm>
        </p:spPr>
        <p:txBody>
          <a:bodyPr/>
          <a:lstStyle/>
          <a:p>
            <a:r>
              <a:rPr lang="en-US" b="1" dirty="0"/>
              <a:t>Setting up Login Approvals for Students on Populi</a:t>
            </a:r>
          </a:p>
        </p:txBody>
      </p:sp>
      <p:sp>
        <p:nvSpPr>
          <p:cNvPr id="3" name="Subtitle 2">
            <a:extLst>
              <a:ext uri="{FF2B5EF4-FFF2-40B4-BE49-F238E27FC236}">
                <a16:creationId xmlns:a16="http://schemas.microsoft.com/office/drawing/2014/main" id="{6F8891FA-AA3D-8433-3932-DED6A618E9A5}"/>
              </a:ext>
            </a:extLst>
          </p:cNvPr>
          <p:cNvSpPr>
            <a:spLocks noGrp="1"/>
          </p:cNvSpPr>
          <p:nvPr>
            <p:ph type="subTitle" idx="1"/>
          </p:nvPr>
        </p:nvSpPr>
        <p:spPr>
          <a:xfrm>
            <a:off x="1524000" y="4495417"/>
            <a:ext cx="9144000" cy="1655762"/>
          </a:xfrm>
        </p:spPr>
        <p:txBody>
          <a:bodyPr/>
          <a:lstStyle/>
          <a:p>
            <a:r>
              <a:rPr lang="en-US" dirty="0"/>
              <a:t>(Multi-Factor Authentication)</a:t>
            </a:r>
          </a:p>
        </p:txBody>
      </p:sp>
      <p:pic>
        <p:nvPicPr>
          <p:cNvPr id="5" name="Picture 4">
            <a:extLst>
              <a:ext uri="{FF2B5EF4-FFF2-40B4-BE49-F238E27FC236}">
                <a16:creationId xmlns:a16="http://schemas.microsoft.com/office/drawing/2014/main" id="{428C7D0B-472C-A1E5-880D-F26A2C53FD68}"/>
              </a:ext>
            </a:extLst>
          </p:cNvPr>
          <p:cNvPicPr>
            <a:picLocks noChangeAspect="1"/>
          </p:cNvPicPr>
          <p:nvPr/>
        </p:nvPicPr>
        <p:blipFill>
          <a:blip r:embed="rId3"/>
          <a:stretch>
            <a:fillRect/>
          </a:stretch>
        </p:blipFill>
        <p:spPr>
          <a:xfrm>
            <a:off x="388881" y="257093"/>
            <a:ext cx="6432331" cy="1655762"/>
          </a:xfrm>
          <a:prstGeom prst="rect">
            <a:avLst/>
          </a:prstGeom>
        </p:spPr>
      </p:pic>
      <p:pic>
        <p:nvPicPr>
          <p:cNvPr id="7" name="Picture 6">
            <a:extLst>
              <a:ext uri="{FF2B5EF4-FFF2-40B4-BE49-F238E27FC236}">
                <a16:creationId xmlns:a16="http://schemas.microsoft.com/office/drawing/2014/main" id="{BEDC0F7C-D2B9-E642-4394-B2CEFEF81CF1}"/>
              </a:ext>
            </a:extLst>
          </p:cNvPr>
          <p:cNvPicPr>
            <a:picLocks noChangeAspect="1"/>
          </p:cNvPicPr>
          <p:nvPr/>
        </p:nvPicPr>
        <p:blipFill>
          <a:blip r:embed="rId4"/>
          <a:stretch>
            <a:fillRect/>
          </a:stretch>
        </p:blipFill>
        <p:spPr>
          <a:xfrm>
            <a:off x="0" y="6232634"/>
            <a:ext cx="12192000" cy="625366"/>
          </a:xfrm>
          <a:prstGeom prst="rect">
            <a:avLst/>
          </a:prstGeom>
        </p:spPr>
      </p:pic>
    </p:spTree>
    <p:extLst>
      <p:ext uri="{BB962C8B-B14F-4D97-AF65-F5344CB8AC3E}">
        <p14:creationId xmlns:p14="http://schemas.microsoft.com/office/powerpoint/2010/main" val="676700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954F38-951D-82C5-8F8F-4D7D574FCD0A}"/>
              </a:ext>
            </a:extLst>
          </p:cNvPr>
          <p:cNvPicPr>
            <a:picLocks noChangeAspect="1"/>
          </p:cNvPicPr>
          <p:nvPr/>
        </p:nvPicPr>
        <p:blipFill>
          <a:blip r:embed="rId3"/>
          <a:stretch>
            <a:fillRect/>
          </a:stretch>
        </p:blipFill>
        <p:spPr>
          <a:xfrm>
            <a:off x="588579" y="420688"/>
            <a:ext cx="5085912" cy="1271478"/>
          </a:xfrm>
          <a:prstGeom prst="rect">
            <a:avLst/>
          </a:prstGeom>
        </p:spPr>
      </p:pic>
      <p:pic>
        <p:nvPicPr>
          <p:cNvPr id="2" name="Content Placeholder 1">
            <a:extLst>
              <a:ext uri="{FF2B5EF4-FFF2-40B4-BE49-F238E27FC236}">
                <a16:creationId xmlns:a16="http://schemas.microsoft.com/office/drawing/2014/main" id="{EE8B961E-C718-3C7C-97E5-B48E7B114321}"/>
              </a:ext>
            </a:extLst>
          </p:cNvPr>
          <p:cNvPicPr>
            <a:picLocks noGrp="1" noChangeAspect="1"/>
          </p:cNvPicPr>
          <p:nvPr>
            <p:ph idx="1"/>
          </p:nvPr>
        </p:nvPicPr>
        <p:blipFill>
          <a:blip r:embed="rId4"/>
          <a:stretch>
            <a:fillRect/>
          </a:stretch>
        </p:blipFill>
        <p:spPr>
          <a:xfrm>
            <a:off x="0" y="6302828"/>
            <a:ext cx="12192000" cy="555171"/>
          </a:xfrm>
          <a:prstGeom prst="rect">
            <a:avLst/>
          </a:prstGeom>
        </p:spPr>
      </p:pic>
      <p:sp>
        <p:nvSpPr>
          <p:cNvPr id="3" name="TextBox 2">
            <a:extLst>
              <a:ext uri="{FF2B5EF4-FFF2-40B4-BE49-F238E27FC236}">
                <a16:creationId xmlns:a16="http://schemas.microsoft.com/office/drawing/2014/main" id="{BEAC913E-D245-9F18-DE34-DB7C41AA10CA}"/>
              </a:ext>
            </a:extLst>
          </p:cNvPr>
          <p:cNvSpPr txBox="1"/>
          <p:nvPr/>
        </p:nvSpPr>
        <p:spPr>
          <a:xfrm>
            <a:off x="2020037" y="511034"/>
            <a:ext cx="9583384" cy="954107"/>
          </a:xfrm>
          <a:prstGeom prst="rect">
            <a:avLst/>
          </a:prstGeom>
          <a:noFill/>
        </p:spPr>
        <p:txBody>
          <a:bodyPr wrap="square" rtlCol="0">
            <a:spAutoFit/>
          </a:bodyPr>
          <a:lstStyle/>
          <a:p>
            <a:pPr algn="ctr"/>
            <a:r>
              <a:rPr lang="en-US" sz="3600" b="1" dirty="0"/>
              <a:t>How to Log In to Populi Each Time Going Forward </a:t>
            </a:r>
            <a:r>
              <a:rPr lang="en-US" sz="2000" b="1" dirty="0"/>
              <a:t>(using the smartphone or desktop </a:t>
            </a:r>
            <a:r>
              <a:rPr lang="en-US" sz="2000" b="1" dirty="0" err="1"/>
              <a:t>Authy</a:t>
            </a:r>
            <a:r>
              <a:rPr lang="en-US" sz="2000" b="1" dirty="0"/>
              <a:t> app) </a:t>
            </a:r>
          </a:p>
        </p:txBody>
      </p:sp>
      <p:pic>
        <p:nvPicPr>
          <p:cNvPr id="9" name="Picture 8">
            <a:extLst>
              <a:ext uri="{FF2B5EF4-FFF2-40B4-BE49-F238E27FC236}">
                <a16:creationId xmlns:a16="http://schemas.microsoft.com/office/drawing/2014/main" id="{01381BCE-564E-E244-82E3-673F63A8C122}"/>
              </a:ext>
            </a:extLst>
          </p:cNvPr>
          <p:cNvPicPr>
            <a:picLocks noChangeAspect="1"/>
          </p:cNvPicPr>
          <p:nvPr/>
        </p:nvPicPr>
        <p:blipFill>
          <a:blip r:embed="rId5"/>
          <a:stretch>
            <a:fillRect/>
          </a:stretch>
        </p:blipFill>
        <p:spPr>
          <a:xfrm>
            <a:off x="206610" y="2017360"/>
            <a:ext cx="2209222" cy="2235367"/>
          </a:xfrm>
          <a:prstGeom prst="rect">
            <a:avLst/>
          </a:prstGeom>
        </p:spPr>
      </p:pic>
      <p:pic>
        <p:nvPicPr>
          <p:cNvPr id="11" name="Picture 10">
            <a:extLst>
              <a:ext uri="{FF2B5EF4-FFF2-40B4-BE49-F238E27FC236}">
                <a16:creationId xmlns:a16="http://schemas.microsoft.com/office/drawing/2014/main" id="{97D17F3A-9C31-CA15-BCCF-1343E5A8026B}"/>
              </a:ext>
            </a:extLst>
          </p:cNvPr>
          <p:cNvPicPr>
            <a:picLocks noChangeAspect="1"/>
          </p:cNvPicPr>
          <p:nvPr/>
        </p:nvPicPr>
        <p:blipFill>
          <a:blip r:embed="rId6"/>
          <a:stretch>
            <a:fillRect/>
          </a:stretch>
        </p:blipFill>
        <p:spPr>
          <a:xfrm rot="5400000">
            <a:off x="2704960" y="2310127"/>
            <a:ext cx="2294998" cy="1721248"/>
          </a:xfrm>
          <a:prstGeom prst="rect">
            <a:avLst/>
          </a:prstGeom>
        </p:spPr>
      </p:pic>
      <p:pic>
        <p:nvPicPr>
          <p:cNvPr id="13" name="Picture 12">
            <a:extLst>
              <a:ext uri="{FF2B5EF4-FFF2-40B4-BE49-F238E27FC236}">
                <a16:creationId xmlns:a16="http://schemas.microsoft.com/office/drawing/2014/main" id="{6AD022CD-DE76-A458-7093-65D70B82FF1F}"/>
              </a:ext>
            </a:extLst>
          </p:cNvPr>
          <p:cNvPicPr>
            <a:picLocks noChangeAspect="1"/>
          </p:cNvPicPr>
          <p:nvPr/>
        </p:nvPicPr>
        <p:blipFill>
          <a:blip r:embed="rId7"/>
          <a:stretch>
            <a:fillRect/>
          </a:stretch>
        </p:blipFill>
        <p:spPr>
          <a:xfrm rot="5400000">
            <a:off x="6431461" y="2271046"/>
            <a:ext cx="2562463" cy="1921846"/>
          </a:xfrm>
          <a:prstGeom prst="rect">
            <a:avLst/>
          </a:prstGeom>
        </p:spPr>
      </p:pic>
      <p:sp>
        <p:nvSpPr>
          <p:cNvPr id="14" name="TextBox 13">
            <a:extLst>
              <a:ext uri="{FF2B5EF4-FFF2-40B4-BE49-F238E27FC236}">
                <a16:creationId xmlns:a16="http://schemas.microsoft.com/office/drawing/2014/main" id="{30BE18FA-F529-CF79-9939-B7148F93F48F}"/>
              </a:ext>
            </a:extLst>
          </p:cNvPr>
          <p:cNvSpPr txBox="1"/>
          <p:nvPr/>
        </p:nvSpPr>
        <p:spPr>
          <a:xfrm>
            <a:off x="206610" y="4631447"/>
            <a:ext cx="2042473" cy="430887"/>
          </a:xfrm>
          <a:prstGeom prst="rect">
            <a:avLst/>
          </a:prstGeom>
          <a:noFill/>
        </p:spPr>
        <p:txBody>
          <a:bodyPr wrap="square" rtlCol="0">
            <a:spAutoFit/>
          </a:bodyPr>
          <a:lstStyle/>
          <a:p>
            <a:r>
              <a:rPr lang="en-US" sz="1100" b="1" dirty="0">
                <a:solidFill>
                  <a:srgbClr val="FF0000"/>
                </a:solidFill>
              </a:rPr>
              <a:t>1. Click </a:t>
            </a:r>
            <a:r>
              <a:rPr lang="en-US" sz="1100" b="1" dirty="0" err="1">
                <a:solidFill>
                  <a:srgbClr val="FF0000"/>
                </a:solidFill>
              </a:rPr>
              <a:t>Authy</a:t>
            </a:r>
            <a:r>
              <a:rPr lang="en-US" sz="1100" b="1" dirty="0">
                <a:solidFill>
                  <a:srgbClr val="FF0000"/>
                </a:solidFill>
              </a:rPr>
              <a:t> app icon on your smartphone or desktop</a:t>
            </a:r>
          </a:p>
        </p:txBody>
      </p:sp>
      <p:sp>
        <p:nvSpPr>
          <p:cNvPr id="15" name="TextBox 14">
            <a:extLst>
              <a:ext uri="{FF2B5EF4-FFF2-40B4-BE49-F238E27FC236}">
                <a16:creationId xmlns:a16="http://schemas.microsoft.com/office/drawing/2014/main" id="{DFEAE5FA-0438-80D9-56A0-D22EF462C9CB}"/>
              </a:ext>
            </a:extLst>
          </p:cNvPr>
          <p:cNvSpPr txBox="1"/>
          <p:nvPr/>
        </p:nvSpPr>
        <p:spPr>
          <a:xfrm>
            <a:off x="2991835" y="4353561"/>
            <a:ext cx="3387767" cy="276999"/>
          </a:xfrm>
          <a:prstGeom prst="rect">
            <a:avLst/>
          </a:prstGeom>
          <a:noFill/>
        </p:spPr>
        <p:txBody>
          <a:bodyPr wrap="square" rtlCol="0">
            <a:spAutoFit/>
          </a:bodyPr>
          <a:lstStyle/>
          <a:p>
            <a:r>
              <a:rPr lang="en-US" sz="1200" b="1" dirty="0">
                <a:solidFill>
                  <a:srgbClr val="FF0000"/>
                </a:solidFill>
              </a:rPr>
              <a:t>2. Click “Populi” on your desktop or smartphone</a:t>
            </a:r>
          </a:p>
        </p:txBody>
      </p:sp>
      <p:sp>
        <p:nvSpPr>
          <p:cNvPr id="16" name="TextBox 15">
            <a:extLst>
              <a:ext uri="{FF2B5EF4-FFF2-40B4-BE49-F238E27FC236}">
                <a16:creationId xmlns:a16="http://schemas.microsoft.com/office/drawing/2014/main" id="{9222F974-B41E-1932-1A13-DF6F9B2530C7}"/>
              </a:ext>
            </a:extLst>
          </p:cNvPr>
          <p:cNvSpPr txBox="1"/>
          <p:nvPr/>
        </p:nvSpPr>
        <p:spPr>
          <a:xfrm>
            <a:off x="6691455" y="4673599"/>
            <a:ext cx="2042473" cy="984885"/>
          </a:xfrm>
          <a:prstGeom prst="rect">
            <a:avLst/>
          </a:prstGeom>
          <a:noFill/>
        </p:spPr>
        <p:txBody>
          <a:bodyPr wrap="square" rtlCol="0">
            <a:spAutoFit/>
          </a:bodyPr>
          <a:lstStyle/>
          <a:p>
            <a:r>
              <a:rPr lang="en-US" sz="1100" b="1" dirty="0">
                <a:solidFill>
                  <a:srgbClr val="FF0000"/>
                </a:solidFill>
              </a:rPr>
              <a:t>3. Copy the 6 digit code before it changes (every 60 seconds)</a:t>
            </a:r>
          </a:p>
          <a:p>
            <a:endParaRPr lang="en-US" dirty="0"/>
          </a:p>
          <a:p>
            <a:endParaRPr lang="en-US" dirty="0"/>
          </a:p>
        </p:txBody>
      </p:sp>
      <p:sp>
        <p:nvSpPr>
          <p:cNvPr id="17" name="TextBox 16">
            <a:extLst>
              <a:ext uri="{FF2B5EF4-FFF2-40B4-BE49-F238E27FC236}">
                <a16:creationId xmlns:a16="http://schemas.microsoft.com/office/drawing/2014/main" id="{8550A54D-3D96-DCB0-C711-909121DDC9B3}"/>
              </a:ext>
            </a:extLst>
          </p:cNvPr>
          <p:cNvSpPr txBox="1"/>
          <p:nvPr/>
        </p:nvSpPr>
        <p:spPr>
          <a:xfrm>
            <a:off x="8888645" y="4442767"/>
            <a:ext cx="3186412" cy="461665"/>
          </a:xfrm>
          <a:prstGeom prst="rect">
            <a:avLst/>
          </a:prstGeom>
          <a:noFill/>
        </p:spPr>
        <p:txBody>
          <a:bodyPr wrap="square" rtlCol="0">
            <a:spAutoFit/>
          </a:bodyPr>
          <a:lstStyle/>
          <a:p>
            <a:r>
              <a:rPr lang="en-US" sz="1200" b="1" dirty="0">
                <a:solidFill>
                  <a:srgbClr val="FF0000"/>
                </a:solidFill>
              </a:rPr>
              <a:t>4. Type the code into the Passcode field and click  “Verify &amp; Log In”</a:t>
            </a:r>
          </a:p>
        </p:txBody>
      </p:sp>
      <p:pic>
        <p:nvPicPr>
          <p:cNvPr id="21" name="Picture 20">
            <a:extLst>
              <a:ext uri="{FF2B5EF4-FFF2-40B4-BE49-F238E27FC236}">
                <a16:creationId xmlns:a16="http://schemas.microsoft.com/office/drawing/2014/main" id="{F3BD6379-D17B-30AF-7314-776B093B344D}"/>
              </a:ext>
            </a:extLst>
          </p:cNvPr>
          <p:cNvPicPr>
            <a:picLocks noChangeAspect="1"/>
          </p:cNvPicPr>
          <p:nvPr/>
        </p:nvPicPr>
        <p:blipFill>
          <a:blip r:embed="rId8"/>
          <a:stretch>
            <a:fillRect/>
          </a:stretch>
        </p:blipFill>
        <p:spPr>
          <a:xfrm>
            <a:off x="8888645" y="2297657"/>
            <a:ext cx="2809508" cy="1955070"/>
          </a:xfrm>
          <a:prstGeom prst="rect">
            <a:avLst/>
          </a:prstGeom>
        </p:spPr>
      </p:pic>
      <p:pic>
        <p:nvPicPr>
          <p:cNvPr id="23" name="Picture 22">
            <a:extLst>
              <a:ext uri="{FF2B5EF4-FFF2-40B4-BE49-F238E27FC236}">
                <a16:creationId xmlns:a16="http://schemas.microsoft.com/office/drawing/2014/main" id="{0E26BF4B-EB9E-ED40-0DAC-DB2C9487F152}"/>
              </a:ext>
            </a:extLst>
          </p:cNvPr>
          <p:cNvPicPr>
            <a:picLocks noChangeAspect="1"/>
          </p:cNvPicPr>
          <p:nvPr/>
        </p:nvPicPr>
        <p:blipFill>
          <a:blip r:embed="rId9"/>
          <a:stretch>
            <a:fillRect/>
          </a:stretch>
        </p:blipFill>
        <p:spPr>
          <a:xfrm>
            <a:off x="4926255" y="1975207"/>
            <a:ext cx="1309446" cy="2324267"/>
          </a:xfrm>
          <a:prstGeom prst="rect">
            <a:avLst/>
          </a:prstGeom>
        </p:spPr>
      </p:pic>
    </p:spTree>
    <p:extLst>
      <p:ext uri="{BB962C8B-B14F-4D97-AF65-F5344CB8AC3E}">
        <p14:creationId xmlns:p14="http://schemas.microsoft.com/office/powerpoint/2010/main" val="1941376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954F38-951D-82C5-8F8F-4D7D574FCD0A}"/>
              </a:ext>
            </a:extLst>
          </p:cNvPr>
          <p:cNvPicPr>
            <a:picLocks noChangeAspect="1"/>
          </p:cNvPicPr>
          <p:nvPr/>
        </p:nvPicPr>
        <p:blipFill>
          <a:blip r:embed="rId3"/>
          <a:stretch>
            <a:fillRect/>
          </a:stretch>
        </p:blipFill>
        <p:spPr>
          <a:xfrm>
            <a:off x="588579" y="420687"/>
            <a:ext cx="5254080" cy="1313520"/>
          </a:xfrm>
          <a:prstGeom prst="rect">
            <a:avLst/>
          </a:prstGeom>
        </p:spPr>
      </p:pic>
      <p:pic>
        <p:nvPicPr>
          <p:cNvPr id="2" name="Content Placeholder 1">
            <a:extLst>
              <a:ext uri="{FF2B5EF4-FFF2-40B4-BE49-F238E27FC236}">
                <a16:creationId xmlns:a16="http://schemas.microsoft.com/office/drawing/2014/main" id="{EE8B961E-C718-3C7C-97E5-B48E7B114321}"/>
              </a:ext>
            </a:extLst>
          </p:cNvPr>
          <p:cNvPicPr>
            <a:picLocks noGrp="1" noChangeAspect="1"/>
          </p:cNvPicPr>
          <p:nvPr>
            <p:ph idx="1"/>
          </p:nvPr>
        </p:nvPicPr>
        <p:blipFill>
          <a:blip r:embed="rId4"/>
          <a:stretch>
            <a:fillRect/>
          </a:stretch>
        </p:blipFill>
        <p:spPr>
          <a:xfrm>
            <a:off x="0" y="6437312"/>
            <a:ext cx="12192000" cy="420687"/>
          </a:xfrm>
          <a:prstGeom prst="rect">
            <a:avLst/>
          </a:prstGeom>
        </p:spPr>
      </p:pic>
      <p:sp>
        <p:nvSpPr>
          <p:cNvPr id="10" name="TextBox 9">
            <a:extLst>
              <a:ext uri="{FF2B5EF4-FFF2-40B4-BE49-F238E27FC236}">
                <a16:creationId xmlns:a16="http://schemas.microsoft.com/office/drawing/2014/main" id="{C967A2DD-99DC-77AB-E06C-987818D6C7EA}"/>
              </a:ext>
            </a:extLst>
          </p:cNvPr>
          <p:cNvSpPr txBox="1"/>
          <p:nvPr/>
        </p:nvSpPr>
        <p:spPr>
          <a:xfrm>
            <a:off x="2387600" y="1841500"/>
            <a:ext cx="8216900" cy="646331"/>
          </a:xfrm>
          <a:prstGeom prst="rect">
            <a:avLst/>
          </a:prstGeom>
          <a:noFill/>
        </p:spPr>
        <p:txBody>
          <a:bodyPr wrap="square" rtlCol="0">
            <a:spAutoFit/>
          </a:bodyPr>
          <a:lstStyle/>
          <a:p>
            <a:r>
              <a:rPr lang="en-US" sz="3600" b="1" dirty="0"/>
              <a:t>Any questions about today’s instructions? </a:t>
            </a:r>
          </a:p>
        </p:txBody>
      </p:sp>
      <p:sp>
        <p:nvSpPr>
          <p:cNvPr id="11" name="TextBox 10">
            <a:extLst>
              <a:ext uri="{FF2B5EF4-FFF2-40B4-BE49-F238E27FC236}">
                <a16:creationId xmlns:a16="http://schemas.microsoft.com/office/drawing/2014/main" id="{24B1583B-5776-6499-02ED-125F356A0700}"/>
              </a:ext>
            </a:extLst>
          </p:cNvPr>
          <p:cNvSpPr txBox="1"/>
          <p:nvPr/>
        </p:nvSpPr>
        <p:spPr>
          <a:xfrm>
            <a:off x="3120442" y="2708120"/>
            <a:ext cx="6751215" cy="1015663"/>
          </a:xfrm>
          <a:prstGeom prst="rect">
            <a:avLst/>
          </a:prstGeom>
          <a:noFill/>
        </p:spPr>
        <p:txBody>
          <a:bodyPr wrap="square" rtlCol="0">
            <a:spAutoFit/>
          </a:bodyPr>
          <a:lstStyle/>
          <a:p>
            <a:r>
              <a:rPr lang="en-US" sz="2000" dirty="0"/>
              <a:t>You can email me any questions at </a:t>
            </a:r>
            <a:r>
              <a:rPr lang="en-US" sz="2000" dirty="0">
                <a:hlinkClick r:id="rId5"/>
              </a:rPr>
              <a:t>Registrar@sksm.edu</a:t>
            </a:r>
            <a:r>
              <a:rPr lang="en-US" sz="2000" dirty="0"/>
              <a:t>, and if </a:t>
            </a:r>
            <a:r>
              <a:rPr lang="en-US" sz="2000"/>
              <a:t>you ever need </a:t>
            </a:r>
            <a:r>
              <a:rPr lang="en-US" sz="2000" dirty="0"/>
              <a:t>a Populi password reset, or you need your Login Approvals reset (if you get a new a computer, phone, </a:t>
            </a:r>
            <a:r>
              <a:rPr lang="en-US" sz="2000" dirty="0" err="1"/>
              <a:t>etc</a:t>
            </a:r>
            <a:r>
              <a:rPr lang="en-US" sz="2000" dirty="0"/>
              <a:t>)</a:t>
            </a:r>
          </a:p>
        </p:txBody>
      </p:sp>
    </p:spTree>
    <p:extLst>
      <p:ext uri="{BB962C8B-B14F-4D97-AF65-F5344CB8AC3E}">
        <p14:creationId xmlns:p14="http://schemas.microsoft.com/office/powerpoint/2010/main" val="1738027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954F38-951D-82C5-8F8F-4D7D574FCD0A}"/>
              </a:ext>
            </a:extLst>
          </p:cNvPr>
          <p:cNvPicPr>
            <a:picLocks noChangeAspect="1"/>
          </p:cNvPicPr>
          <p:nvPr/>
        </p:nvPicPr>
        <p:blipFill>
          <a:blip r:embed="rId3"/>
          <a:stretch>
            <a:fillRect/>
          </a:stretch>
        </p:blipFill>
        <p:spPr>
          <a:xfrm>
            <a:off x="272144" y="271397"/>
            <a:ext cx="4821382" cy="1271478"/>
          </a:xfrm>
          <a:prstGeom prst="rect">
            <a:avLst/>
          </a:prstGeom>
        </p:spPr>
      </p:pic>
      <p:pic>
        <p:nvPicPr>
          <p:cNvPr id="2" name="Content Placeholder 1">
            <a:extLst>
              <a:ext uri="{FF2B5EF4-FFF2-40B4-BE49-F238E27FC236}">
                <a16:creationId xmlns:a16="http://schemas.microsoft.com/office/drawing/2014/main" id="{EE8B961E-C718-3C7C-97E5-B48E7B114321}"/>
              </a:ext>
            </a:extLst>
          </p:cNvPr>
          <p:cNvPicPr>
            <a:picLocks noGrp="1" noChangeAspect="1"/>
          </p:cNvPicPr>
          <p:nvPr>
            <p:ph idx="1"/>
          </p:nvPr>
        </p:nvPicPr>
        <p:blipFill>
          <a:blip r:embed="rId4"/>
          <a:stretch>
            <a:fillRect/>
          </a:stretch>
        </p:blipFill>
        <p:spPr>
          <a:xfrm>
            <a:off x="0" y="6190594"/>
            <a:ext cx="12192000" cy="667406"/>
          </a:xfrm>
          <a:prstGeom prst="rect">
            <a:avLst/>
          </a:prstGeom>
        </p:spPr>
      </p:pic>
      <p:sp>
        <p:nvSpPr>
          <p:cNvPr id="20" name="TextBox 19">
            <a:extLst>
              <a:ext uri="{FF2B5EF4-FFF2-40B4-BE49-F238E27FC236}">
                <a16:creationId xmlns:a16="http://schemas.microsoft.com/office/drawing/2014/main" id="{C1D87074-3B7B-ED61-17EC-5764CE638784}"/>
              </a:ext>
            </a:extLst>
          </p:cNvPr>
          <p:cNvSpPr txBox="1"/>
          <p:nvPr/>
        </p:nvSpPr>
        <p:spPr>
          <a:xfrm>
            <a:off x="3315053" y="78466"/>
            <a:ext cx="6828212" cy="523220"/>
          </a:xfrm>
          <a:prstGeom prst="rect">
            <a:avLst/>
          </a:prstGeom>
          <a:noFill/>
        </p:spPr>
        <p:txBody>
          <a:bodyPr wrap="square" rtlCol="0">
            <a:spAutoFit/>
          </a:bodyPr>
          <a:lstStyle/>
          <a:p>
            <a:r>
              <a:rPr lang="en-US" sz="2800" b="1" dirty="0"/>
              <a:t>How to Set Up Your Populi the First Time </a:t>
            </a:r>
          </a:p>
        </p:txBody>
      </p:sp>
      <p:pic>
        <p:nvPicPr>
          <p:cNvPr id="22" name="Picture 21">
            <a:extLst>
              <a:ext uri="{FF2B5EF4-FFF2-40B4-BE49-F238E27FC236}">
                <a16:creationId xmlns:a16="http://schemas.microsoft.com/office/drawing/2014/main" id="{8684BBE3-3E69-07EB-9958-F5641DFF0A29}"/>
              </a:ext>
            </a:extLst>
          </p:cNvPr>
          <p:cNvPicPr>
            <a:picLocks noChangeAspect="1"/>
          </p:cNvPicPr>
          <p:nvPr/>
        </p:nvPicPr>
        <p:blipFill>
          <a:blip r:embed="rId5"/>
          <a:stretch>
            <a:fillRect/>
          </a:stretch>
        </p:blipFill>
        <p:spPr>
          <a:xfrm>
            <a:off x="1718609" y="691896"/>
            <a:ext cx="4374465" cy="2288877"/>
          </a:xfrm>
          <a:prstGeom prst="rect">
            <a:avLst/>
          </a:prstGeom>
        </p:spPr>
      </p:pic>
      <p:pic>
        <p:nvPicPr>
          <p:cNvPr id="30" name="Picture 29">
            <a:extLst>
              <a:ext uri="{FF2B5EF4-FFF2-40B4-BE49-F238E27FC236}">
                <a16:creationId xmlns:a16="http://schemas.microsoft.com/office/drawing/2014/main" id="{37D64652-B20A-F06E-1396-49E055AD4AE6}"/>
              </a:ext>
            </a:extLst>
          </p:cNvPr>
          <p:cNvPicPr>
            <a:picLocks noChangeAspect="1"/>
          </p:cNvPicPr>
          <p:nvPr/>
        </p:nvPicPr>
        <p:blipFill>
          <a:blip r:embed="rId6"/>
          <a:stretch>
            <a:fillRect/>
          </a:stretch>
        </p:blipFill>
        <p:spPr>
          <a:xfrm>
            <a:off x="1739852" y="3773770"/>
            <a:ext cx="2477945" cy="2166114"/>
          </a:xfrm>
          <a:prstGeom prst="rect">
            <a:avLst/>
          </a:prstGeom>
        </p:spPr>
      </p:pic>
      <p:pic>
        <p:nvPicPr>
          <p:cNvPr id="36" name="Picture 35">
            <a:extLst>
              <a:ext uri="{FF2B5EF4-FFF2-40B4-BE49-F238E27FC236}">
                <a16:creationId xmlns:a16="http://schemas.microsoft.com/office/drawing/2014/main" id="{88499A6C-E5B1-F558-48F1-AF31A35098D2}"/>
              </a:ext>
            </a:extLst>
          </p:cNvPr>
          <p:cNvPicPr>
            <a:picLocks noChangeAspect="1"/>
          </p:cNvPicPr>
          <p:nvPr/>
        </p:nvPicPr>
        <p:blipFill>
          <a:blip r:embed="rId7"/>
          <a:stretch>
            <a:fillRect/>
          </a:stretch>
        </p:blipFill>
        <p:spPr>
          <a:xfrm>
            <a:off x="8319489" y="809599"/>
            <a:ext cx="2803742" cy="1407761"/>
          </a:xfrm>
          <a:prstGeom prst="rect">
            <a:avLst/>
          </a:prstGeom>
        </p:spPr>
      </p:pic>
      <p:pic>
        <p:nvPicPr>
          <p:cNvPr id="46" name="Picture 45">
            <a:extLst>
              <a:ext uri="{FF2B5EF4-FFF2-40B4-BE49-F238E27FC236}">
                <a16:creationId xmlns:a16="http://schemas.microsoft.com/office/drawing/2014/main" id="{AB1C4A7B-0BF4-BB1E-D621-C6311C51064A}"/>
              </a:ext>
            </a:extLst>
          </p:cNvPr>
          <p:cNvPicPr>
            <a:picLocks noChangeAspect="1"/>
          </p:cNvPicPr>
          <p:nvPr/>
        </p:nvPicPr>
        <p:blipFill>
          <a:blip r:embed="rId8"/>
          <a:stretch>
            <a:fillRect/>
          </a:stretch>
        </p:blipFill>
        <p:spPr>
          <a:xfrm>
            <a:off x="8072143" y="2801268"/>
            <a:ext cx="2998406" cy="2514102"/>
          </a:xfrm>
          <a:prstGeom prst="rect">
            <a:avLst/>
          </a:prstGeom>
        </p:spPr>
      </p:pic>
      <p:sp>
        <p:nvSpPr>
          <p:cNvPr id="47" name="TextBox 46">
            <a:extLst>
              <a:ext uri="{FF2B5EF4-FFF2-40B4-BE49-F238E27FC236}">
                <a16:creationId xmlns:a16="http://schemas.microsoft.com/office/drawing/2014/main" id="{B0F575CE-34E3-6EC4-28C7-962B9A56D54E}"/>
              </a:ext>
            </a:extLst>
          </p:cNvPr>
          <p:cNvSpPr txBox="1"/>
          <p:nvPr/>
        </p:nvSpPr>
        <p:spPr>
          <a:xfrm>
            <a:off x="7974204" y="5315370"/>
            <a:ext cx="3494312" cy="830997"/>
          </a:xfrm>
          <a:prstGeom prst="rect">
            <a:avLst/>
          </a:prstGeom>
          <a:noFill/>
        </p:spPr>
        <p:txBody>
          <a:bodyPr wrap="square" rtlCol="0">
            <a:spAutoFit/>
          </a:bodyPr>
          <a:lstStyle/>
          <a:p>
            <a:r>
              <a:rPr lang="en-US" sz="1200" b="1" dirty="0">
                <a:solidFill>
                  <a:srgbClr val="FF0000"/>
                </a:solidFill>
              </a:rPr>
              <a:t>4. Click the link to download </a:t>
            </a:r>
            <a:r>
              <a:rPr lang="en-US" sz="1200" b="1" dirty="0" err="1">
                <a:solidFill>
                  <a:srgbClr val="FF0000"/>
                </a:solidFill>
              </a:rPr>
              <a:t>Authy</a:t>
            </a:r>
            <a:r>
              <a:rPr lang="en-US" sz="1200" b="1" dirty="0">
                <a:solidFill>
                  <a:srgbClr val="FF0000"/>
                </a:solidFill>
              </a:rPr>
              <a:t>.</a:t>
            </a:r>
          </a:p>
          <a:p>
            <a:r>
              <a:rPr lang="en-US" sz="1200" b="1" dirty="0">
                <a:solidFill>
                  <a:srgbClr val="FF0000"/>
                </a:solidFill>
              </a:rPr>
              <a:t>Don’t click “Next” yet– First download the </a:t>
            </a:r>
            <a:r>
              <a:rPr lang="en-US" sz="1200" b="1" dirty="0" err="1">
                <a:solidFill>
                  <a:srgbClr val="FF0000"/>
                </a:solidFill>
              </a:rPr>
              <a:t>Authy</a:t>
            </a:r>
            <a:r>
              <a:rPr lang="en-US" sz="1200" b="1" dirty="0">
                <a:solidFill>
                  <a:srgbClr val="FF0000"/>
                </a:solidFill>
              </a:rPr>
              <a:t> app to your smartphone </a:t>
            </a:r>
            <a:r>
              <a:rPr lang="en-US" sz="1200" dirty="0">
                <a:solidFill>
                  <a:srgbClr val="FF0000"/>
                </a:solidFill>
              </a:rPr>
              <a:t>(or your desktop if you don’t have smartphone) and link it to your Populi</a:t>
            </a:r>
          </a:p>
        </p:txBody>
      </p:sp>
      <p:sp>
        <p:nvSpPr>
          <p:cNvPr id="48" name="TextBox 47">
            <a:extLst>
              <a:ext uri="{FF2B5EF4-FFF2-40B4-BE49-F238E27FC236}">
                <a16:creationId xmlns:a16="http://schemas.microsoft.com/office/drawing/2014/main" id="{246A1534-9B5E-99D8-DAE8-002B086EEEF7}"/>
              </a:ext>
            </a:extLst>
          </p:cNvPr>
          <p:cNvSpPr txBox="1"/>
          <p:nvPr/>
        </p:nvSpPr>
        <p:spPr>
          <a:xfrm>
            <a:off x="8999426" y="2301619"/>
            <a:ext cx="1143839" cy="276999"/>
          </a:xfrm>
          <a:prstGeom prst="rect">
            <a:avLst/>
          </a:prstGeom>
          <a:noFill/>
        </p:spPr>
        <p:txBody>
          <a:bodyPr wrap="none" rtlCol="0">
            <a:spAutoFit/>
          </a:bodyPr>
          <a:lstStyle/>
          <a:p>
            <a:r>
              <a:rPr lang="en-US" sz="1200" b="1" dirty="0">
                <a:solidFill>
                  <a:srgbClr val="FF0000"/>
                </a:solidFill>
              </a:rPr>
              <a:t>2. Skip for now</a:t>
            </a:r>
          </a:p>
        </p:txBody>
      </p:sp>
      <p:sp>
        <p:nvSpPr>
          <p:cNvPr id="49" name="TextBox 48">
            <a:extLst>
              <a:ext uri="{FF2B5EF4-FFF2-40B4-BE49-F238E27FC236}">
                <a16:creationId xmlns:a16="http://schemas.microsoft.com/office/drawing/2014/main" id="{C9570A2F-2644-1792-9A96-B3A79B67B798}"/>
              </a:ext>
            </a:extLst>
          </p:cNvPr>
          <p:cNvSpPr txBox="1"/>
          <p:nvPr/>
        </p:nvSpPr>
        <p:spPr>
          <a:xfrm>
            <a:off x="1050990" y="2776951"/>
            <a:ext cx="5955567" cy="415498"/>
          </a:xfrm>
          <a:prstGeom prst="rect">
            <a:avLst/>
          </a:prstGeom>
          <a:noFill/>
        </p:spPr>
        <p:txBody>
          <a:bodyPr wrap="square" rtlCol="0">
            <a:spAutoFit/>
          </a:bodyPr>
          <a:lstStyle/>
          <a:p>
            <a:r>
              <a:rPr lang="en-US" sz="1050" b="1" dirty="0">
                <a:solidFill>
                  <a:srgbClr val="FF0000"/>
                </a:solidFill>
              </a:rPr>
              <a:t>1.Check your email and click the link to log into Populi for the first time or after requesting a password reset. Note your user name</a:t>
            </a:r>
          </a:p>
        </p:txBody>
      </p:sp>
      <p:pic>
        <p:nvPicPr>
          <p:cNvPr id="51" name="Picture 50">
            <a:extLst>
              <a:ext uri="{FF2B5EF4-FFF2-40B4-BE49-F238E27FC236}">
                <a16:creationId xmlns:a16="http://schemas.microsoft.com/office/drawing/2014/main" id="{C3B93603-FDF7-7A15-9499-DC7D0959D38A}"/>
              </a:ext>
            </a:extLst>
          </p:cNvPr>
          <p:cNvPicPr>
            <a:picLocks noChangeAspect="1"/>
          </p:cNvPicPr>
          <p:nvPr/>
        </p:nvPicPr>
        <p:blipFill>
          <a:blip r:embed="rId9"/>
          <a:stretch>
            <a:fillRect/>
          </a:stretch>
        </p:blipFill>
        <p:spPr>
          <a:xfrm>
            <a:off x="4462387" y="3723115"/>
            <a:ext cx="2477945" cy="2258658"/>
          </a:xfrm>
          <a:prstGeom prst="rect">
            <a:avLst/>
          </a:prstGeom>
        </p:spPr>
      </p:pic>
      <p:sp>
        <p:nvSpPr>
          <p:cNvPr id="52" name="TextBox 51">
            <a:extLst>
              <a:ext uri="{FF2B5EF4-FFF2-40B4-BE49-F238E27FC236}">
                <a16:creationId xmlns:a16="http://schemas.microsoft.com/office/drawing/2014/main" id="{2B00E259-C165-2685-F628-7F0920E48B3B}"/>
              </a:ext>
            </a:extLst>
          </p:cNvPr>
          <p:cNvSpPr txBox="1"/>
          <p:nvPr/>
        </p:nvSpPr>
        <p:spPr>
          <a:xfrm>
            <a:off x="3073990" y="5947737"/>
            <a:ext cx="2287614" cy="276999"/>
          </a:xfrm>
          <a:prstGeom prst="rect">
            <a:avLst/>
          </a:prstGeom>
          <a:noFill/>
        </p:spPr>
        <p:txBody>
          <a:bodyPr wrap="none" rtlCol="0">
            <a:spAutoFit/>
          </a:bodyPr>
          <a:lstStyle/>
          <a:p>
            <a:r>
              <a:rPr lang="en-US" sz="1200" b="1" dirty="0">
                <a:solidFill>
                  <a:srgbClr val="FF0000"/>
                </a:solidFill>
              </a:rPr>
              <a:t>3. Set a password for your Populi</a:t>
            </a:r>
          </a:p>
        </p:txBody>
      </p:sp>
    </p:spTree>
    <p:extLst>
      <p:ext uri="{BB962C8B-B14F-4D97-AF65-F5344CB8AC3E}">
        <p14:creationId xmlns:p14="http://schemas.microsoft.com/office/powerpoint/2010/main" val="379964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954F38-951D-82C5-8F8F-4D7D574FCD0A}"/>
              </a:ext>
            </a:extLst>
          </p:cNvPr>
          <p:cNvPicPr>
            <a:picLocks noChangeAspect="1"/>
          </p:cNvPicPr>
          <p:nvPr/>
        </p:nvPicPr>
        <p:blipFill>
          <a:blip r:embed="rId3"/>
          <a:stretch>
            <a:fillRect/>
          </a:stretch>
        </p:blipFill>
        <p:spPr>
          <a:xfrm>
            <a:off x="588579" y="420688"/>
            <a:ext cx="5085912" cy="1271478"/>
          </a:xfrm>
          <a:prstGeom prst="rect">
            <a:avLst/>
          </a:prstGeom>
        </p:spPr>
      </p:pic>
      <p:pic>
        <p:nvPicPr>
          <p:cNvPr id="2" name="Content Placeholder 1">
            <a:extLst>
              <a:ext uri="{FF2B5EF4-FFF2-40B4-BE49-F238E27FC236}">
                <a16:creationId xmlns:a16="http://schemas.microsoft.com/office/drawing/2014/main" id="{EE8B961E-C718-3C7C-97E5-B48E7B114321}"/>
              </a:ext>
            </a:extLst>
          </p:cNvPr>
          <p:cNvPicPr>
            <a:picLocks noGrp="1" noChangeAspect="1"/>
          </p:cNvPicPr>
          <p:nvPr>
            <p:ph idx="1"/>
          </p:nvPr>
        </p:nvPicPr>
        <p:blipFill>
          <a:blip r:embed="rId4"/>
          <a:stretch>
            <a:fillRect/>
          </a:stretch>
        </p:blipFill>
        <p:spPr>
          <a:xfrm>
            <a:off x="0" y="6313714"/>
            <a:ext cx="12192000" cy="544286"/>
          </a:xfrm>
          <a:prstGeom prst="rect">
            <a:avLst/>
          </a:prstGeom>
        </p:spPr>
      </p:pic>
      <p:sp>
        <p:nvSpPr>
          <p:cNvPr id="3" name="TextBox 2">
            <a:extLst>
              <a:ext uri="{FF2B5EF4-FFF2-40B4-BE49-F238E27FC236}">
                <a16:creationId xmlns:a16="http://schemas.microsoft.com/office/drawing/2014/main" id="{1400D5B7-DB5B-15B3-EDCA-C03501CF3BF7}"/>
              </a:ext>
            </a:extLst>
          </p:cNvPr>
          <p:cNvSpPr txBox="1"/>
          <p:nvPr/>
        </p:nvSpPr>
        <p:spPr>
          <a:xfrm>
            <a:off x="1600200" y="350360"/>
            <a:ext cx="10312400" cy="1107996"/>
          </a:xfrm>
          <a:prstGeom prst="rect">
            <a:avLst/>
          </a:prstGeom>
          <a:noFill/>
        </p:spPr>
        <p:txBody>
          <a:bodyPr wrap="square" rtlCol="0">
            <a:spAutoFit/>
          </a:bodyPr>
          <a:lstStyle/>
          <a:p>
            <a:pPr algn="ctr"/>
            <a:r>
              <a:rPr lang="en-US" sz="2400" b="1" dirty="0"/>
              <a:t>How to Download the </a:t>
            </a:r>
            <a:r>
              <a:rPr lang="en-US" sz="2400" b="1" dirty="0" err="1"/>
              <a:t>Authy</a:t>
            </a:r>
            <a:r>
              <a:rPr lang="en-US" sz="2400" b="1" dirty="0"/>
              <a:t> Authenticator App to Your Smartphone or Desktop</a:t>
            </a:r>
          </a:p>
          <a:p>
            <a:pPr algn="ctr"/>
            <a:r>
              <a:rPr lang="en-US" b="1" dirty="0"/>
              <a:t>(</a:t>
            </a:r>
            <a:r>
              <a:rPr lang="en-US" dirty="0"/>
              <a:t>YOU ONLY DO THIS ONCE, DURING SET UP)</a:t>
            </a:r>
          </a:p>
          <a:p>
            <a:pPr algn="ctr"/>
            <a:endParaRPr lang="en-US" sz="2400" b="1" dirty="0"/>
          </a:p>
        </p:txBody>
      </p:sp>
      <p:pic>
        <p:nvPicPr>
          <p:cNvPr id="8" name="Picture 7">
            <a:extLst>
              <a:ext uri="{FF2B5EF4-FFF2-40B4-BE49-F238E27FC236}">
                <a16:creationId xmlns:a16="http://schemas.microsoft.com/office/drawing/2014/main" id="{8F935C76-3672-38EF-84B5-705746BAC0BE}"/>
              </a:ext>
            </a:extLst>
          </p:cNvPr>
          <p:cNvPicPr>
            <a:picLocks noChangeAspect="1"/>
          </p:cNvPicPr>
          <p:nvPr/>
        </p:nvPicPr>
        <p:blipFill>
          <a:blip r:embed="rId5"/>
          <a:stretch>
            <a:fillRect/>
          </a:stretch>
        </p:blipFill>
        <p:spPr>
          <a:xfrm>
            <a:off x="1232050" y="2215663"/>
            <a:ext cx="3396343" cy="2948214"/>
          </a:xfrm>
          <a:prstGeom prst="rect">
            <a:avLst/>
          </a:prstGeom>
        </p:spPr>
      </p:pic>
      <p:pic>
        <p:nvPicPr>
          <p:cNvPr id="6" name="Picture 5">
            <a:extLst>
              <a:ext uri="{FF2B5EF4-FFF2-40B4-BE49-F238E27FC236}">
                <a16:creationId xmlns:a16="http://schemas.microsoft.com/office/drawing/2014/main" id="{2CE76B5D-302F-8B3C-9B9D-744D61762BFF}"/>
              </a:ext>
            </a:extLst>
          </p:cNvPr>
          <p:cNvPicPr>
            <a:picLocks noChangeAspect="1"/>
          </p:cNvPicPr>
          <p:nvPr/>
        </p:nvPicPr>
        <p:blipFill>
          <a:blip r:embed="rId6"/>
          <a:stretch>
            <a:fillRect/>
          </a:stretch>
        </p:blipFill>
        <p:spPr>
          <a:xfrm>
            <a:off x="5334000" y="1557754"/>
            <a:ext cx="6043067" cy="3633740"/>
          </a:xfrm>
          <a:prstGeom prst="rect">
            <a:avLst/>
          </a:prstGeom>
        </p:spPr>
      </p:pic>
    </p:spTree>
    <p:extLst>
      <p:ext uri="{BB962C8B-B14F-4D97-AF65-F5344CB8AC3E}">
        <p14:creationId xmlns:p14="http://schemas.microsoft.com/office/powerpoint/2010/main" val="2704464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954F38-951D-82C5-8F8F-4D7D574FCD0A}"/>
              </a:ext>
            </a:extLst>
          </p:cNvPr>
          <p:cNvPicPr>
            <a:picLocks noChangeAspect="1"/>
          </p:cNvPicPr>
          <p:nvPr/>
        </p:nvPicPr>
        <p:blipFill>
          <a:blip r:embed="rId3"/>
          <a:stretch>
            <a:fillRect/>
          </a:stretch>
        </p:blipFill>
        <p:spPr>
          <a:xfrm>
            <a:off x="374348" y="250511"/>
            <a:ext cx="5085912" cy="1271478"/>
          </a:xfrm>
          <a:prstGeom prst="rect">
            <a:avLst/>
          </a:prstGeom>
        </p:spPr>
      </p:pic>
      <p:pic>
        <p:nvPicPr>
          <p:cNvPr id="2" name="Content Placeholder 1">
            <a:extLst>
              <a:ext uri="{FF2B5EF4-FFF2-40B4-BE49-F238E27FC236}">
                <a16:creationId xmlns:a16="http://schemas.microsoft.com/office/drawing/2014/main" id="{EE8B961E-C718-3C7C-97E5-B48E7B114321}"/>
              </a:ext>
            </a:extLst>
          </p:cNvPr>
          <p:cNvPicPr>
            <a:picLocks noGrp="1" noChangeAspect="1"/>
          </p:cNvPicPr>
          <p:nvPr>
            <p:ph idx="1"/>
          </p:nvPr>
        </p:nvPicPr>
        <p:blipFill>
          <a:blip r:embed="rId4"/>
          <a:stretch>
            <a:fillRect/>
          </a:stretch>
        </p:blipFill>
        <p:spPr>
          <a:xfrm>
            <a:off x="0" y="6363848"/>
            <a:ext cx="12192000" cy="494151"/>
          </a:xfrm>
          <a:prstGeom prst="rect">
            <a:avLst/>
          </a:prstGeom>
        </p:spPr>
      </p:pic>
      <p:sp>
        <p:nvSpPr>
          <p:cNvPr id="3" name="TextBox 2">
            <a:extLst>
              <a:ext uri="{FF2B5EF4-FFF2-40B4-BE49-F238E27FC236}">
                <a16:creationId xmlns:a16="http://schemas.microsoft.com/office/drawing/2014/main" id="{1400D5B7-DB5B-15B3-EDCA-C03501CF3BF7}"/>
              </a:ext>
            </a:extLst>
          </p:cNvPr>
          <p:cNvSpPr txBox="1"/>
          <p:nvPr/>
        </p:nvSpPr>
        <p:spPr>
          <a:xfrm>
            <a:off x="1818262" y="122738"/>
            <a:ext cx="9688564" cy="861774"/>
          </a:xfrm>
          <a:prstGeom prst="rect">
            <a:avLst/>
          </a:prstGeom>
          <a:noFill/>
        </p:spPr>
        <p:txBody>
          <a:bodyPr wrap="square" rtlCol="0">
            <a:spAutoFit/>
          </a:bodyPr>
          <a:lstStyle/>
          <a:p>
            <a:pPr algn="ctr"/>
            <a:r>
              <a:rPr lang="en-US" b="1" dirty="0"/>
              <a:t>How to Download the </a:t>
            </a:r>
            <a:r>
              <a:rPr lang="en-US" b="1" dirty="0" err="1"/>
              <a:t>Authy</a:t>
            </a:r>
            <a:r>
              <a:rPr lang="en-US" b="1" dirty="0"/>
              <a:t> Authenticator App to Your Smartphone and Set Up An </a:t>
            </a:r>
            <a:r>
              <a:rPr lang="en-US" b="1" dirty="0" err="1"/>
              <a:t>Authy</a:t>
            </a:r>
            <a:r>
              <a:rPr lang="en-US" b="1" dirty="0"/>
              <a:t> Account </a:t>
            </a:r>
            <a:r>
              <a:rPr lang="en-US" sz="1400" b="1" dirty="0"/>
              <a:t>(</a:t>
            </a:r>
            <a:r>
              <a:rPr lang="en-US" sz="1400" dirty="0"/>
              <a:t>YOU ONLY DO THIS ONCE, DURING SET UP)</a:t>
            </a:r>
          </a:p>
          <a:p>
            <a:pPr algn="ctr"/>
            <a:endParaRPr lang="en-US" b="1" dirty="0"/>
          </a:p>
        </p:txBody>
      </p:sp>
      <p:pic>
        <p:nvPicPr>
          <p:cNvPr id="18" name="Picture 17">
            <a:extLst>
              <a:ext uri="{FF2B5EF4-FFF2-40B4-BE49-F238E27FC236}">
                <a16:creationId xmlns:a16="http://schemas.microsoft.com/office/drawing/2014/main" id="{BC3EFAB0-80C5-4185-2283-C0DF6DAF356C}"/>
              </a:ext>
            </a:extLst>
          </p:cNvPr>
          <p:cNvPicPr>
            <a:picLocks noChangeAspect="1"/>
          </p:cNvPicPr>
          <p:nvPr/>
        </p:nvPicPr>
        <p:blipFill>
          <a:blip r:embed="rId5"/>
          <a:stretch>
            <a:fillRect/>
          </a:stretch>
        </p:blipFill>
        <p:spPr>
          <a:xfrm>
            <a:off x="6662544" y="795631"/>
            <a:ext cx="1611752" cy="2149003"/>
          </a:xfrm>
          <a:prstGeom prst="rect">
            <a:avLst/>
          </a:prstGeom>
        </p:spPr>
      </p:pic>
      <p:pic>
        <p:nvPicPr>
          <p:cNvPr id="22" name="Picture 21">
            <a:extLst>
              <a:ext uri="{FF2B5EF4-FFF2-40B4-BE49-F238E27FC236}">
                <a16:creationId xmlns:a16="http://schemas.microsoft.com/office/drawing/2014/main" id="{929B08A8-698C-30F7-6376-42E0AC5D528C}"/>
              </a:ext>
            </a:extLst>
          </p:cNvPr>
          <p:cNvPicPr>
            <a:picLocks noChangeAspect="1"/>
          </p:cNvPicPr>
          <p:nvPr/>
        </p:nvPicPr>
        <p:blipFill>
          <a:blip r:embed="rId6"/>
          <a:stretch>
            <a:fillRect/>
          </a:stretch>
        </p:blipFill>
        <p:spPr>
          <a:xfrm>
            <a:off x="8953807" y="835905"/>
            <a:ext cx="1615440" cy="2153920"/>
          </a:xfrm>
          <a:prstGeom prst="rect">
            <a:avLst/>
          </a:prstGeom>
        </p:spPr>
      </p:pic>
      <p:pic>
        <p:nvPicPr>
          <p:cNvPr id="24" name="Picture 23">
            <a:extLst>
              <a:ext uri="{FF2B5EF4-FFF2-40B4-BE49-F238E27FC236}">
                <a16:creationId xmlns:a16="http://schemas.microsoft.com/office/drawing/2014/main" id="{324D59C8-299C-EAE6-71E4-14E58F2B0D1A}"/>
              </a:ext>
            </a:extLst>
          </p:cNvPr>
          <p:cNvPicPr>
            <a:picLocks noChangeAspect="1"/>
          </p:cNvPicPr>
          <p:nvPr/>
        </p:nvPicPr>
        <p:blipFill>
          <a:blip r:embed="rId7"/>
          <a:stretch>
            <a:fillRect/>
          </a:stretch>
        </p:blipFill>
        <p:spPr>
          <a:xfrm rot="5400000">
            <a:off x="462258" y="3920107"/>
            <a:ext cx="2193486" cy="1645115"/>
          </a:xfrm>
          <a:prstGeom prst="rect">
            <a:avLst/>
          </a:prstGeom>
        </p:spPr>
      </p:pic>
      <p:pic>
        <p:nvPicPr>
          <p:cNvPr id="26" name="Picture 25">
            <a:extLst>
              <a:ext uri="{FF2B5EF4-FFF2-40B4-BE49-F238E27FC236}">
                <a16:creationId xmlns:a16="http://schemas.microsoft.com/office/drawing/2014/main" id="{A5AE45F0-E7FF-9CC9-6886-4F025C06EB81}"/>
              </a:ext>
            </a:extLst>
          </p:cNvPr>
          <p:cNvPicPr>
            <a:picLocks noChangeAspect="1"/>
          </p:cNvPicPr>
          <p:nvPr/>
        </p:nvPicPr>
        <p:blipFill>
          <a:blip r:embed="rId8"/>
          <a:stretch>
            <a:fillRect/>
          </a:stretch>
        </p:blipFill>
        <p:spPr>
          <a:xfrm rot="5400000">
            <a:off x="2675437" y="3920108"/>
            <a:ext cx="2193484" cy="1645113"/>
          </a:xfrm>
          <a:prstGeom prst="rect">
            <a:avLst/>
          </a:prstGeom>
        </p:spPr>
      </p:pic>
      <p:pic>
        <p:nvPicPr>
          <p:cNvPr id="28" name="Picture 27">
            <a:extLst>
              <a:ext uri="{FF2B5EF4-FFF2-40B4-BE49-F238E27FC236}">
                <a16:creationId xmlns:a16="http://schemas.microsoft.com/office/drawing/2014/main" id="{7841AD8A-3476-C444-3051-9309215140AA}"/>
              </a:ext>
            </a:extLst>
          </p:cNvPr>
          <p:cNvPicPr>
            <a:picLocks noChangeAspect="1"/>
          </p:cNvPicPr>
          <p:nvPr/>
        </p:nvPicPr>
        <p:blipFill>
          <a:blip r:embed="rId9"/>
          <a:stretch>
            <a:fillRect/>
          </a:stretch>
        </p:blipFill>
        <p:spPr>
          <a:xfrm rot="5400000">
            <a:off x="4810188" y="3846658"/>
            <a:ext cx="2233295" cy="1674971"/>
          </a:xfrm>
          <a:prstGeom prst="rect">
            <a:avLst/>
          </a:prstGeom>
        </p:spPr>
      </p:pic>
      <p:sp>
        <p:nvSpPr>
          <p:cNvPr id="33" name="TextBox 32">
            <a:extLst>
              <a:ext uri="{FF2B5EF4-FFF2-40B4-BE49-F238E27FC236}">
                <a16:creationId xmlns:a16="http://schemas.microsoft.com/office/drawing/2014/main" id="{6791843E-FFE2-5861-6B37-341F8F7F3E95}"/>
              </a:ext>
            </a:extLst>
          </p:cNvPr>
          <p:cNvSpPr txBox="1"/>
          <p:nvPr/>
        </p:nvSpPr>
        <p:spPr>
          <a:xfrm>
            <a:off x="4910626" y="5824586"/>
            <a:ext cx="2136248" cy="430887"/>
          </a:xfrm>
          <a:prstGeom prst="rect">
            <a:avLst/>
          </a:prstGeom>
          <a:noFill/>
        </p:spPr>
        <p:txBody>
          <a:bodyPr wrap="square" rtlCol="0">
            <a:spAutoFit/>
          </a:bodyPr>
          <a:lstStyle/>
          <a:p>
            <a:r>
              <a:rPr lang="en-US" sz="1100" b="1" dirty="0">
                <a:solidFill>
                  <a:srgbClr val="FF0000"/>
                </a:solidFill>
              </a:rPr>
              <a:t>7. </a:t>
            </a:r>
            <a:r>
              <a:rPr lang="en-US" sz="1100" b="1" dirty="0" err="1">
                <a:solidFill>
                  <a:srgbClr val="FF0000"/>
                </a:solidFill>
              </a:rPr>
              <a:t>Authy</a:t>
            </a:r>
            <a:r>
              <a:rPr lang="en-US" sz="1100" b="1" dirty="0">
                <a:solidFill>
                  <a:srgbClr val="FF0000"/>
                </a:solidFill>
              </a:rPr>
              <a:t> will send you a one time code by method of your choice</a:t>
            </a:r>
          </a:p>
        </p:txBody>
      </p:sp>
      <p:sp>
        <p:nvSpPr>
          <p:cNvPr id="34" name="TextBox 33">
            <a:extLst>
              <a:ext uri="{FF2B5EF4-FFF2-40B4-BE49-F238E27FC236}">
                <a16:creationId xmlns:a16="http://schemas.microsoft.com/office/drawing/2014/main" id="{5628D0A7-E82C-F087-5EEE-81A0E4000262}"/>
              </a:ext>
            </a:extLst>
          </p:cNvPr>
          <p:cNvSpPr txBox="1"/>
          <p:nvPr/>
        </p:nvSpPr>
        <p:spPr>
          <a:xfrm>
            <a:off x="9079209" y="5706851"/>
            <a:ext cx="2809904" cy="600164"/>
          </a:xfrm>
          <a:prstGeom prst="rect">
            <a:avLst/>
          </a:prstGeom>
          <a:noFill/>
        </p:spPr>
        <p:txBody>
          <a:bodyPr wrap="square" rtlCol="0">
            <a:spAutoFit/>
          </a:bodyPr>
          <a:lstStyle/>
          <a:p>
            <a:r>
              <a:rPr lang="en-US" sz="1100" b="1" dirty="0">
                <a:solidFill>
                  <a:srgbClr val="FF0000"/>
                </a:solidFill>
              </a:rPr>
              <a:t>9. Once you successfully input the one time code, you will see this screen and you are ready to add Populi to your </a:t>
            </a:r>
            <a:r>
              <a:rPr lang="en-US" sz="1100" b="1" dirty="0" err="1">
                <a:solidFill>
                  <a:srgbClr val="FF0000"/>
                </a:solidFill>
              </a:rPr>
              <a:t>Authy</a:t>
            </a:r>
            <a:endParaRPr lang="en-US" sz="1100" b="1" dirty="0">
              <a:solidFill>
                <a:srgbClr val="FF0000"/>
              </a:solidFill>
            </a:endParaRPr>
          </a:p>
        </p:txBody>
      </p:sp>
      <p:sp>
        <p:nvSpPr>
          <p:cNvPr id="35" name="TextBox 34">
            <a:extLst>
              <a:ext uri="{FF2B5EF4-FFF2-40B4-BE49-F238E27FC236}">
                <a16:creationId xmlns:a16="http://schemas.microsoft.com/office/drawing/2014/main" id="{EF301E77-F513-59D4-95EB-9F2D2A21E3FE}"/>
              </a:ext>
            </a:extLst>
          </p:cNvPr>
          <p:cNvSpPr txBox="1"/>
          <p:nvPr/>
        </p:nvSpPr>
        <p:spPr>
          <a:xfrm>
            <a:off x="1640820" y="2855468"/>
            <a:ext cx="1518293" cy="584775"/>
          </a:xfrm>
          <a:prstGeom prst="rect">
            <a:avLst/>
          </a:prstGeom>
          <a:noFill/>
        </p:spPr>
        <p:txBody>
          <a:bodyPr wrap="square" rtlCol="0">
            <a:spAutoFit/>
          </a:bodyPr>
          <a:lstStyle/>
          <a:p>
            <a:r>
              <a:rPr lang="en-US" sz="1100" b="1" dirty="0">
                <a:solidFill>
                  <a:srgbClr val="FF0000"/>
                </a:solidFill>
              </a:rPr>
              <a:t>1</a:t>
            </a:r>
            <a:r>
              <a:rPr lang="en-US" sz="1050" b="1" dirty="0">
                <a:solidFill>
                  <a:srgbClr val="FF0000"/>
                </a:solidFill>
              </a:rPr>
              <a:t>. Search for and install </a:t>
            </a:r>
            <a:r>
              <a:rPr lang="en-US" sz="1050" b="1" dirty="0" err="1">
                <a:solidFill>
                  <a:srgbClr val="FF0000"/>
                </a:solidFill>
              </a:rPr>
              <a:t>Authy</a:t>
            </a:r>
            <a:r>
              <a:rPr lang="en-US" sz="1050" b="1" dirty="0">
                <a:solidFill>
                  <a:srgbClr val="FF0000"/>
                </a:solidFill>
              </a:rPr>
              <a:t> from your smartphone app store</a:t>
            </a:r>
          </a:p>
        </p:txBody>
      </p:sp>
      <p:sp>
        <p:nvSpPr>
          <p:cNvPr id="37" name="TextBox 36">
            <a:extLst>
              <a:ext uri="{FF2B5EF4-FFF2-40B4-BE49-F238E27FC236}">
                <a16:creationId xmlns:a16="http://schemas.microsoft.com/office/drawing/2014/main" id="{8A1B858D-B3BB-728E-A4E1-18A348B0D7C0}"/>
              </a:ext>
            </a:extLst>
          </p:cNvPr>
          <p:cNvSpPr txBox="1"/>
          <p:nvPr/>
        </p:nvSpPr>
        <p:spPr>
          <a:xfrm>
            <a:off x="3760255" y="2673580"/>
            <a:ext cx="2136248" cy="600164"/>
          </a:xfrm>
          <a:prstGeom prst="rect">
            <a:avLst/>
          </a:prstGeom>
          <a:noFill/>
        </p:spPr>
        <p:txBody>
          <a:bodyPr wrap="square" rtlCol="0">
            <a:spAutoFit/>
          </a:bodyPr>
          <a:lstStyle/>
          <a:p>
            <a:r>
              <a:rPr lang="en-US" sz="1100" b="1" dirty="0">
                <a:solidFill>
                  <a:srgbClr val="FF0000"/>
                </a:solidFill>
              </a:rPr>
              <a:t>2. Double click </a:t>
            </a:r>
            <a:r>
              <a:rPr lang="en-US" sz="1100" b="1" dirty="0" err="1">
                <a:solidFill>
                  <a:srgbClr val="FF0000"/>
                </a:solidFill>
              </a:rPr>
              <a:t>Authy</a:t>
            </a:r>
            <a:r>
              <a:rPr lang="en-US" sz="1100" b="1" dirty="0">
                <a:solidFill>
                  <a:srgbClr val="FF0000"/>
                </a:solidFill>
              </a:rPr>
              <a:t> icon on your phone screen to open and set up </a:t>
            </a:r>
            <a:r>
              <a:rPr lang="en-US" sz="1100" b="1" dirty="0" err="1">
                <a:solidFill>
                  <a:srgbClr val="FF0000"/>
                </a:solidFill>
              </a:rPr>
              <a:t>Authy</a:t>
            </a:r>
            <a:r>
              <a:rPr lang="en-US" sz="1100" b="1" dirty="0">
                <a:solidFill>
                  <a:srgbClr val="FF0000"/>
                </a:solidFill>
              </a:rPr>
              <a:t> account</a:t>
            </a:r>
          </a:p>
        </p:txBody>
      </p:sp>
      <p:sp>
        <p:nvSpPr>
          <p:cNvPr id="39" name="TextBox 38">
            <a:extLst>
              <a:ext uri="{FF2B5EF4-FFF2-40B4-BE49-F238E27FC236}">
                <a16:creationId xmlns:a16="http://schemas.microsoft.com/office/drawing/2014/main" id="{1CD1EBED-4A26-6C8E-43C7-71A4C704817D}"/>
              </a:ext>
            </a:extLst>
          </p:cNvPr>
          <p:cNvSpPr txBox="1"/>
          <p:nvPr/>
        </p:nvSpPr>
        <p:spPr>
          <a:xfrm>
            <a:off x="6662544" y="2954131"/>
            <a:ext cx="1819071" cy="430887"/>
          </a:xfrm>
          <a:prstGeom prst="rect">
            <a:avLst/>
          </a:prstGeom>
          <a:noFill/>
        </p:spPr>
        <p:txBody>
          <a:bodyPr wrap="square" rtlCol="0">
            <a:spAutoFit/>
          </a:bodyPr>
          <a:lstStyle/>
          <a:p>
            <a:r>
              <a:rPr lang="en-US" sz="1100" b="1" dirty="0">
                <a:solidFill>
                  <a:srgbClr val="FF0000"/>
                </a:solidFill>
              </a:rPr>
              <a:t>3. Follow instructions for adding your phone number</a:t>
            </a:r>
          </a:p>
        </p:txBody>
      </p:sp>
      <p:sp>
        <p:nvSpPr>
          <p:cNvPr id="40" name="TextBox 39">
            <a:extLst>
              <a:ext uri="{FF2B5EF4-FFF2-40B4-BE49-F238E27FC236}">
                <a16:creationId xmlns:a16="http://schemas.microsoft.com/office/drawing/2014/main" id="{1918BCC8-188F-A4BB-B7A0-D388C19F1F56}"/>
              </a:ext>
            </a:extLst>
          </p:cNvPr>
          <p:cNvSpPr txBox="1"/>
          <p:nvPr/>
        </p:nvSpPr>
        <p:spPr>
          <a:xfrm>
            <a:off x="9113245" y="2996444"/>
            <a:ext cx="1202573" cy="261610"/>
          </a:xfrm>
          <a:prstGeom prst="rect">
            <a:avLst/>
          </a:prstGeom>
          <a:noFill/>
        </p:spPr>
        <p:txBody>
          <a:bodyPr wrap="none" rtlCol="0">
            <a:spAutoFit/>
          </a:bodyPr>
          <a:lstStyle/>
          <a:p>
            <a:r>
              <a:rPr lang="en-US" sz="1100" b="1" dirty="0">
                <a:solidFill>
                  <a:srgbClr val="FF0000"/>
                </a:solidFill>
              </a:rPr>
              <a:t>4. Confirm phone</a:t>
            </a:r>
          </a:p>
        </p:txBody>
      </p:sp>
      <p:sp>
        <p:nvSpPr>
          <p:cNvPr id="41" name="TextBox 40">
            <a:extLst>
              <a:ext uri="{FF2B5EF4-FFF2-40B4-BE49-F238E27FC236}">
                <a16:creationId xmlns:a16="http://schemas.microsoft.com/office/drawing/2014/main" id="{7E3ACCE8-3BC8-4802-87B9-A1926297A4C4}"/>
              </a:ext>
            </a:extLst>
          </p:cNvPr>
          <p:cNvSpPr txBox="1"/>
          <p:nvPr/>
        </p:nvSpPr>
        <p:spPr>
          <a:xfrm>
            <a:off x="901478" y="5840631"/>
            <a:ext cx="1466081" cy="430887"/>
          </a:xfrm>
          <a:prstGeom prst="rect">
            <a:avLst/>
          </a:prstGeom>
          <a:noFill/>
        </p:spPr>
        <p:txBody>
          <a:bodyPr wrap="square" rtlCol="0">
            <a:spAutoFit/>
          </a:bodyPr>
          <a:lstStyle/>
          <a:p>
            <a:r>
              <a:rPr lang="en-US" sz="1100" b="1" dirty="0">
                <a:solidFill>
                  <a:srgbClr val="FF0000"/>
                </a:solidFill>
              </a:rPr>
              <a:t>5. Follow instructions for adding email</a:t>
            </a:r>
          </a:p>
        </p:txBody>
      </p:sp>
      <p:sp>
        <p:nvSpPr>
          <p:cNvPr id="42" name="TextBox 41">
            <a:extLst>
              <a:ext uri="{FF2B5EF4-FFF2-40B4-BE49-F238E27FC236}">
                <a16:creationId xmlns:a16="http://schemas.microsoft.com/office/drawing/2014/main" id="{F2D1CA9F-1791-47CB-1A7D-43CDE0C584E0}"/>
              </a:ext>
            </a:extLst>
          </p:cNvPr>
          <p:cNvSpPr txBox="1"/>
          <p:nvPr/>
        </p:nvSpPr>
        <p:spPr>
          <a:xfrm>
            <a:off x="3178106" y="5917579"/>
            <a:ext cx="1188146" cy="261610"/>
          </a:xfrm>
          <a:prstGeom prst="rect">
            <a:avLst/>
          </a:prstGeom>
          <a:noFill/>
        </p:spPr>
        <p:txBody>
          <a:bodyPr wrap="none" rtlCol="0">
            <a:spAutoFit/>
          </a:bodyPr>
          <a:lstStyle/>
          <a:p>
            <a:r>
              <a:rPr lang="en-US" sz="1100" b="1" dirty="0">
                <a:solidFill>
                  <a:srgbClr val="FF0000"/>
                </a:solidFill>
              </a:rPr>
              <a:t>6. Confirm email </a:t>
            </a:r>
          </a:p>
        </p:txBody>
      </p:sp>
      <p:pic>
        <p:nvPicPr>
          <p:cNvPr id="46" name="Picture 45">
            <a:extLst>
              <a:ext uri="{FF2B5EF4-FFF2-40B4-BE49-F238E27FC236}">
                <a16:creationId xmlns:a16="http://schemas.microsoft.com/office/drawing/2014/main" id="{9E690A0A-1A0F-20C9-C4E7-584D0550569E}"/>
              </a:ext>
            </a:extLst>
          </p:cNvPr>
          <p:cNvPicPr>
            <a:picLocks noChangeAspect="1"/>
          </p:cNvPicPr>
          <p:nvPr/>
        </p:nvPicPr>
        <p:blipFill>
          <a:blip r:embed="rId10"/>
          <a:stretch>
            <a:fillRect/>
          </a:stretch>
        </p:blipFill>
        <p:spPr>
          <a:xfrm>
            <a:off x="1751453" y="868465"/>
            <a:ext cx="1248716" cy="1933276"/>
          </a:xfrm>
          <a:prstGeom prst="rect">
            <a:avLst/>
          </a:prstGeom>
        </p:spPr>
      </p:pic>
      <p:pic>
        <p:nvPicPr>
          <p:cNvPr id="48" name="Picture 47">
            <a:extLst>
              <a:ext uri="{FF2B5EF4-FFF2-40B4-BE49-F238E27FC236}">
                <a16:creationId xmlns:a16="http://schemas.microsoft.com/office/drawing/2014/main" id="{B2BFFC58-4069-7C85-5D76-7EC6AE3C92FB}"/>
              </a:ext>
            </a:extLst>
          </p:cNvPr>
          <p:cNvPicPr>
            <a:picLocks noChangeAspect="1"/>
          </p:cNvPicPr>
          <p:nvPr/>
        </p:nvPicPr>
        <p:blipFill>
          <a:blip r:embed="rId11"/>
          <a:stretch>
            <a:fillRect/>
          </a:stretch>
        </p:blipFill>
        <p:spPr>
          <a:xfrm>
            <a:off x="3383189" y="1114147"/>
            <a:ext cx="2809904" cy="1483332"/>
          </a:xfrm>
          <a:prstGeom prst="rect">
            <a:avLst/>
          </a:prstGeom>
        </p:spPr>
      </p:pic>
      <p:pic>
        <p:nvPicPr>
          <p:cNvPr id="52" name="Picture 51">
            <a:extLst>
              <a:ext uri="{FF2B5EF4-FFF2-40B4-BE49-F238E27FC236}">
                <a16:creationId xmlns:a16="http://schemas.microsoft.com/office/drawing/2014/main" id="{53925D0E-64EE-A700-C88B-2A5B0B152FFC}"/>
              </a:ext>
            </a:extLst>
          </p:cNvPr>
          <p:cNvPicPr>
            <a:picLocks noChangeAspect="1"/>
          </p:cNvPicPr>
          <p:nvPr/>
        </p:nvPicPr>
        <p:blipFill>
          <a:blip r:embed="rId12"/>
          <a:stretch>
            <a:fillRect/>
          </a:stretch>
        </p:blipFill>
        <p:spPr>
          <a:xfrm>
            <a:off x="7396100" y="3592175"/>
            <a:ext cx="1344989" cy="2185320"/>
          </a:xfrm>
          <a:prstGeom prst="rect">
            <a:avLst/>
          </a:prstGeom>
        </p:spPr>
      </p:pic>
      <p:sp>
        <p:nvSpPr>
          <p:cNvPr id="54" name="TextBox 53">
            <a:extLst>
              <a:ext uri="{FF2B5EF4-FFF2-40B4-BE49-F238E27FC236}">
                <a16:creationId xmlns:a16="http://schemas.microsoft.com/office/drawing/2014/main" id="{68E5D2EA-B3D1-6D33-CC0C-7EC74CB37676}"/>
              </a:ext>
            </a:extLst>
          </p:cNvPr>
          <p:cNvSpPr txBox="1"/>
          <p:nvPr/>
        </p:nvSpPr>
        <p:spPr>
          <a:xfrm>
            <a:off x="7224943" y="5791489"/>
            <a:ext cx="1888302" cy="430887"/>
          </a:xfrm>
          <a:prstGeom prst="rect">
            <a:avLst/>
          </a:prstGeom>
          <a:noFill/>
        </p:spPr>
        <p:txBody>
          <a:bodyPr wrap="square" rtlCol="0">
            <a:spAutoFit/>
          </a:bodyPr>
          <a:lstStyle/>
          <a:p>
            <a:r>
              <a:rPr lang="en-US" sz="1100" b="1" dirty="0">
                <a:solidFill>
                  <a:srgbClr val="FF0000"/>
                </a:solidFill>
              </a:rPr>
              <a:t>8. Retrieve the code and enter it to your smartphone</a:t>
            </a:r>
          </a:p>
        </p:txBody>
      </p:sp>
      <p:pic>
        <p:nvPicPr>
          <p:cNvPr id="56" name="Picture 55">
            <a:extLst>
              <a:ext uri="{FF2B5EF4-FFF2-40B4-BE49-F238E27FC236}">
                <a16:creationId xmlns:a16="http://schemas.microsoft.com/office/drawing/2014/main" id="{F212EADC-8D70-7922-CEC4-62E6930D1EAF}"/>
              </a:ext>
            </a:extLst>
          </p:cNvPr>
          <p:cNvPicPr>
            <a:picLocks noChangeAspect="1"/>
          </p:cNvPicPr>
          <p:nvPr/>
        </p:nvPicPr>
        <p:blipFill>
          <a:blip r:embed="rId13"/>
          <a:stretch>
            <a:fillRect/>
          </a:stretch>
        </p:blipFill>
        <p:spPr>
          <a:xfrm>
            <a:off x="9502232" y="3618381"/>
            <a:ext cx="1344989" cy="2088470"/>
          </a:xfrm>
          <a:prstGeom prst="rect">
            <a:avLst/>
          </a:prstGeom>
        </p:spPr>
      </p:pic>
    </p:spTree>
    <p:extLst>
      <p:ext uri="{BB962C8B-B14F-4D97-AF65-F5344CB8AC3E}">
        <p14:creationId xmlns:p14="http://schemas.microsoft.com/office/powerpoint/2010/main" val="56616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954F38-951D-82C5-8F8F-4D7D574FCD0A}"/>
              </a:ext>
            </a:extLst>
          </p:cNvPr>
          <p:cNvPicPr>
            <a:picLocks noChangeAspect="1"/>
          </p:cNvPicPr>
          <p:nvPr/>
        </p:nvPicPr>
        <p:blipFill>
          <a:blip r:embed="rId3"/>
          <a:stretch>
            <a:fillRect/>
          </a:stretch>
        </p:blipFill>
        <p:spPr>
          <a:xfrm>
            <a:off x="588579" y="420688"/>
            <a:ext cx="5085912" cy="1271478"/>
          </a:xfrm>
          <a:prstGeom prst="rect">
            <a:avLst/>
          </a:prstGeom>
        </p:spPr>
      </p:pic>
      <p:pic>
        <p:nvPicPr>
          <p:cNvPr id="2" name="Content Placeholder 1">
            <a:extLst>
              <a:ext uri="{FF2B5EF4-FFF2-40B4-BE49-F238E27FC236}">
                <a16:creationId xmlns:a16="http://schemas.microsoft.com/office/drawing/2014/main" id="{EE8B961E-C718-3C7C-97E5-B48E7B114321}"/>
              </a:ext>
            </a:extLst>
          </p:cNvPr>
          <p:cNvPicPr>
            <a:picLocks noGrp="1" noChangeAspect="1"/>
          </p:cNvPicPr>
          <p:nvPr>
            <p:ph idx="1"/>
          </p:nvPr>
        </p:nvPicPr>
        <p:blipFill>
          <a:blip r:embed="rId4"/>
          <a:stretch>
            <a:fillRect/>
          </a:stretch>
        </p:blipFill>
        <p:spPr>
          <a:xfrm>
            <a:off x="0" y="6313714"/>
            <a:ext cx="12192000" cy="544286"/>
          </a:xfrm>
          <a:prstGeom prst="rect">
            <a:avLst/>
          </a:prstGeom>
        </p:spPr>
      </p:pic>
      <p:sp>
        <p:nvSpPr>
          <p:cNvPr id="9" name="TextBox 8">
            <a:extLst>
              <a:ext uri="{FF2B5EF4-FFF2-40B4-BE49-F238E27FC236}">
                <a16:creationId xmlns:a16="http://schemas.microsoft.com/office/drawing/2014/main" id="{43F43C34-DD3E-46D4-2955-C3C6FD412ECC}"/>
              </a:ext>
            </a:extLst>
          </p:cNvPr>
          <p:cNvSpPr txBox="1"/>
          <p:nvPr/>
        </p:nvSpPr>
        <p:spPr>
          <a:xfrm>
            <a:off x="1715964" y="271494"/>
            <a:ext cx="10083800" cy="707886"/>
          </a:xfrm>
          <a:prstGeom prst="rect">
            <a:avLst/>
          </a:prstGeom>
          <a:noFill/>
        </p:spPr>
        <p:txBody>
          <a:bodyPr wrap="square">
            <a:spAutoFit/>
          </a:bodyPr>
          <a:lstStyle/>
          <a:p>
            <a:pPr algn="ctr"/>
            <a:r>
              <a:rPr lang="en-US" sz="2400" b="1" dirty="0"/>
              <a:t>How to Link Your </a:t>
            </a:r>
            <a:r>
              <a:rPr lang="en-US" sz="2400" b="1" dirty="0" err="1"/>
              <a:t>Authy</a:t>
            </a:r>
            <a:r>
              <a:rPr lang="en-US" sz="2400" b="1" dirty="0"/>
              <a:t> Authenticator App on Your Smartphone to Your Populi</a:t>
            </a:r>
          </a:p>
          <a:p>
            <a:pPr algn="ctr"/>
            <a:r>
              <a:rPr lang="en-US" sz="1600" b="1" dirty="0"/>
              <a:t>(</a:t>
            </a:r>
            <a:r>
              <a:rPr lang="en-US" sz="1600" dirty="0"/>
              <a:t>YOU ONLY DO THIS ONCE, DURING SET UP)</a:t>
            </a:r>
          </a:p>
        </p:txBody>
      </p:sp>
      <p:pic>
        <p:nvPicPr>
          <p:cNvPr id="14" name="Picture 13">
            <a:extLst>
              <a:ext uri="{FF2B5EF4-FFF2-40B4-BE49-F238E27FC236}">
                <a16:creationId xmlns:a16="http://schemas.microsoft.com/office/drawing/2014/main" id="{3AF25120-7CA6-CE1A-285E-1E9BB6D24A7B}"/>
              </a:ext>
            </a:extLst>
          </p:cNvPr>
          <p:cNvPicPr>
            <a:picLocks noChangeAspect="1"/>
          </p:cNvPicPr>
          <p:nvPr/>
        </p:nvPicPr>
        <p:blipFill>
          <a:blip r:embed="rId5"/>
          <a:stretch>
            <a:fillRect/>
          </a:stretch>
        </p:blipFill>
        <p:spPr>
          <a:xfrm>
            <a:off x="4008445" y="1220060"/>
            <a:ext cx="2273243" cy="1933626"/>
          </a:xfrm>
          <a:prstGeom prst="rect">
            <a:avLst/>
          </a:prstGeom>
        </p:spPr>
      </p:pic>
      <p:pic>
        <p:nvPicPr>
          <p:cNvPr id="16" name="Picture 15">
            <a:extLst>
              <a:ext uri="{FF2B5EF4-FFF2-40B4-BE49-F238E27FC236}">
                <a16:creationId xmlns:a16="http://schemas.microsoft.com/office/drawing/2014/main" id="{E977F649-F860-BF2C-5A56-730E3516900E}"/>
              </a:ext>
            </a:extLst>
          </p:cNvPr>
          <p:cNvPicPr>
            <a:picLocks noChangeAspect="1"/>
          </p:cNvPicPr>
          <p:nvPr/>
        </p:nvPicPr>
        <p:blipFill>
          <a:blip r:embed="rId6"/>
          <a:stretch>
            <a:fillRect/>
          </a:stretch>
        </p:blipFill>
        <p:spPr>
          <a:xfrm>
            <a:off x="1979314" y="1001182"/>
            <a:ext cx="1293716" cy="2296346"/>
          </a:xfrm>
          <a:prstGeom prst="rect">
            <a:avLst/>
          </a:prstGeom>
        </p:spPr>
      </p:pic>
      <p:pic>
        <p:nvPicPr>
          <p:cNvPr id="18" name="Picture 17">
            <a:extLst>
              <a:ext uri="{FF2B5EF4-FFF2-40B4-BE49-F238E27FC236}">
                <a16:creationId xmlns:a16="http://schemas.microsoft.com/office/drawing/2014/main" id="{9818BEBA-F6D3-0C8C-6DEA-8DED08B38D8C}"/>
              </a:ext>
            </a:extLst>
          </p:cNvPr>
          <p:cNvPicPr>
            <a:picLocks noChangeAspect="1"/>
          </p:cNvPicPr>
          <p:nvPr/>
        </p:nvPicPr>
        <p:blipFill>
          <a:blip r:embed="rId7"/>
          <a:stretch>
            <a:fillRect/>
          </a:stretch>
        </p:blipFill>
        <p:spPr>
          <a:xfrm>
            <a:off x="7324181" y="1159993"/>
            <a:ext cx="1511300" cy="1962434"/>
          </a:xfrm>
          <a:prstGeom prst="rect">
            <a:avLst/>
          </a:prstGeom>
        </p:spPr>
      </p:pic>
      <p:pic>
        <p:nvPicPr>
          <p:cNvPr id="24" name="Picture 23">
            <a:extLst>
              <a:ext uri="{FF2B5EF4-FFF2-40B4-BE49-F238E27FC236}">
                <a16:creationId xmlns:a16="http://schemas.microsoft.com/office/drawing/2014/main" id="{C2BAD1E2-295E-2BF2-711A-20020FADD29E}"/>
              </a:ext>
            </a:extLst>
          </p:cNvPr>
          <p:cNvPicPr>
            <a:picLocks noChangeAspect="1"/>
          </p:cNvPicPr>
          <p:nvPr/>
        </p:nvPicPr>
        <p:blipFill>
          <a:blip r:embed="rId8"/>
          <a:stretch>
            <a:fillRect/>
          </a:stretch>
        </p:blipFill>
        <p:spPr>
          <a:xfrm>
            <a:off x="10111837" y="1106335"/>
            <a:ext cx="1166055" cy="2069749"/>
          </a:xfrm>
          <a:prstGeom prst="rect">
            <a:avLst/>
          </a:prstGeom>
        </p:spPr>
      </p:pic>
      <p:pic>
        <p:nvPicPr>
          <p:cNvPr id="26" name="Picture 25">
            <a:extLst>
              <a:ext uri="{FF2B5EF4-FFF2-40B4-BE49-F238E27FC236}">
                <a16:creationId xmlns:a16="http://schemas.microsoft.com/office/drawing/2014/main" id="{4AD255EB-E205-AA06-813B-8F15600DDC2C}"/>
              </a:ext>
            </a:extLst>
          </p:cNvPr>
          <p:cNvPicPr>
            <a:picLocks noChangeAspect="1"/>
          </p:cNvPicPr>
          <p:nvPr/>
        </p:nvPicPr>
        <p:blipFill>
          <a:blip r:embed="rId9"/>
          <a:stretch>
            <a:fillRect/>
          </a:stretch>
        </p:blipFill>
        <p:spPr>
          <a:xfrm>
            <a:off x="3093902" y="3835028"/>
            <a:ext cx="1258732" cy="2234249"/>
          </a:xfrm>
          <a:prstGeom prst="rect">
            <a:avLst/>
          </a:prstGeom>
        </p:spPr>
      </p:pic>
      <p:pic>
        <p:nvPicPr>
          <p:cNvPr id="28" name="Picture 27">
            <a:extLst>
              <a:ext uri="{FF2B5EF4-FFF2-40B4-BE49-F238E27FC236}">
                <a16:creationId xmlns:a16="http://schemas.microsoft.com/office/drawing/2014/main" id="{F5E91AD1-C1BE-53C4-67C2-A893218B25FC}"/>
              </a:ext>
            </a:extLst>
          </p:cNvPr>
          <p:cNvPicPr>
            <a:picLocks noChangeAspect="1"/>
          </p:cNvPicPr>
          <p:nvPr/>
        </p:nvPicPr>
        <p:blipFill>
          <a:blip r:embed="rId10"/>
          <a:stretch>
            <a:fillRect/>
          </a:stretch>
        </p:blipFill>
        <p:spPr>
          <a:xfrm>
            <a:off x="5979094" y="3795576"/>
            <a:ext cx="1258732" cy="2071843"/>
          </a:xfrm>
          <a:prstGeom prst="rect">
            <a:avLst/>
          </a:prstGeom>
        </p:spPr>
      </p:pic>
      <p:pic>
        <p:nvPicPr>
          <p:cNvPr id="30" name="Picture 29">
            <a:extLst>
              <a:ext uri="{FF2B5EF4-FFF2-40B4-BE49-F238E27FC236}">
                <a16:creationId xmlns:a16="http://schemas.microsoft.com/office/drawing/2014/main" id="{28C30BF4-6847-510D-BA58-0C841C5A3EB0}"/>
              </a:ext>
            </a:extLst>
          </p:cNvPr>
          <p:cNvPicPr>
            <a:picLocks noChangeAspect="1"/>
          </p:cNvPicPr>
          <p:nvPr/>
        </p:nvPicPr>
        <p:blipFill>
          <a:blip r:embed="rId11"/>
          <a:stretch>
            <a:fillRect/>
          </a:stretch>
        </p:blipFill>
        <p:spPr>
          <a:xfrm>
            <a:off x="7722461" y="3886776"/>
            <a:ext cx="1554801" cy="2027520"/>
          </a:xfrm>
          <a:prstGeom prst="rect">
            <a:avLst/>
          </a:prstGeom>
        </p:spPr>
      </p:pic>
      <p:sp>
        <p:nvSpPr>
          <p:cNvPr id="31" name="TextBox 30">
            <a:extLst>
              <a:ext uri="{FF2B5EF4-FFF2-40B4-BE49-F238E27FC236}">
                <a16:creationId xmlns:a16="http://schemas.microsoft.com/office/drawing/2014/main" id="{4B0F04EA-BAB9-E04E-C015-0C6EE1C82B17}"/>
              </a:ext>
            </a:extLst>
          </p:cNvPr>
          <p:cNvSpPr txBox="1"/>
          <p:nvPr/>
        </p:nvSpPr>
        <p:spPr>
          <a:xfrm>
            <a:off x="1688531" y="3213556"/>
            <a:ext cx="2122364" cy="430887"/>
          </a:xfrm>
          <a:prstGeom prst="rect">
            <a:avLst/>
          </a:prstGeom>
          <a:noFill/>
        </p:spPr>
        <p:txBody>
          <a:bodyPr wrap="square" rtlCol="0">
            <a:spAutoFit/>
          </a:bodyPr>
          <a:lstStyle/>
          <a:p>
            <a:r>
              <a:rPr lang="en-US" sz="1100" dirty="0">
                <a:solidFill>
                  <a:srgbClr val="FF0000"/>
                </a:solidFill>
              </a:rPr>
              <a:t>1. After you click the + sign to add, you will see this screen</a:t>
            </a:r>
          </a:p>
        </p:txBody>
      </p:sp>
      <p:sp>
        <p:nvSpPr>
          <p:cNvPr id="32" name="TextBox 31">
            <a:extLst>
              <a:ext uri="{FF2B5EF4-FFF2-40B4-BE49-F238E27FC236}">
                <a16:creationId xmlns:a16="http://schemas.microsoft.com/office/drawing/2014/main" id="{6763E443-66AB-D48E-48F9-E22CD24A6E22}"/>
              </a:ext>
            </a:extLst>
          </p:cNvPr>
          <p:cNvSpPr txBox="1"/>
          <p:nvPr/>
        </p:nvSpPr>
        <p:spPr>
          <a:xfrm>
            <a:off x="4441134" y="3168474"/>
            <a:ext cx="1271502" cy="261610"/>
          </a:xfrm>
          <a:prstGeom prst="rect">
            <a:avLst/>
          </a:prstGeom>
          <a:noFill/>
        </p:spPr>
        <p:txBody>
          <a:bodyPr wrap="none" rtlCol="0">
            <a:spAutoFit/>
          </a:bodyPr>
          <a:lstStyle/>
          <a:p>
            <a:r>
              <a:rPr lang="en-US" sz="1100" dirty="0">
                <a:solidFill>
                  <a:srgbClr val="FF0000"/>
                </a:solidFill>
              </a:rPr>
              <a:t>2. Now click “next”</a:t>
            </a:r>
          </a:p>
        </p:txBody>
      </p:sp>
      <p:sp>
        <p:nvSpPr>
          <p:cNvPr id="33" name="TextBox 32">
            <a:extLst>
              <a:ext uri="{FF2B5EF4-FFF2-40B4-BE49-F238E27FC236}">
                <a16:creationId xmlns:a16="http://schemas.microsoft.com/office/drawing/2014/main" id="{D42FD5E4-2A70-12EB-C6FB-0C694D90F7B4}"/>
              </a:ext>
            </a:extLst>
          </p:cNvPr>
          <p:cNvSpPr txBox="1"/>
          <p:nvPr/>
        </p:nvSpPr>
        <p:spPr>
          <a:xfrm>
            <a:off x="6537824" y="3164980"/>
            <a:ext cx="3195138" cy="430887"/>
          </a:xfrm>
          <a:prstGeom prst="rect">
            <a:avLst/>
          </a:prstGeom>
          <a:noFill/>
        </p:spPr>
        <p:txBody>
          <a:bodyPr wrap="square" rtlCol="0">
            <a:spAutoFit/>
          </a:bodyPr>
          <a:lstStyle/>
          <a:p>
            <a:r>
              <a:rPr lang="en-US" sz="1100" dirty="0">
                <a:solidFill>
                  <a:srgbClr val="FF0000"/>
                </a:solidFill>
              </a:rPr>
              <a:t>3. Populi will now display a QR code for you to scan with your smartphone camera</a:t>
            </a:r>
          </a:p>
        </p:txBody>
      </p:sp>
      <p:sp>
        <p:nvSpPr>
          <p:cNvPr id="34" name="TextBox 33">
            <a:extLst>
              <a:ext uri="{FF2B5EF4-FFF2-40B4-BE49-F238E27FC236}">
                <a16:creationId xmlns:a16="http://schemas.microsoft.com/office/drawing/2014/main" id="{939C3229-8CDA-6A56-5BFC-6044F7AD9FB1}"/>
              </a:ext>
            </a:extLst>
          </p:cNvPr>
          <p:cNvSpPr txBox="1"/>
          <p:nvPr/>
        </p:nvSpPr>
        <p:spPr>
          <a:xfrm>
            <a:off x="9677400" y="3198649"/>
            <a:ext cx="2122364" cy="430887"/>
          </a:xfrm>
          <a:prstGeom prst="rect">
            <a:avLst/>
          </a:prstGeom>
          <a:noFill/>
        </p:spPr>
        <p:txBody>
          <a:bodyPr wrap="square" rtlCol="0">
            <a:spAutoFit/>
          </a:bodyPr>
          <a:lstStyle/>
          <a:p>
            <a:r>
              <a:rPr lang="en-US" sz="1100" dirty="0">
                <a:solidFill>
                  <a:srgbClr val="FF0000"/>
                </a:solidFill>
              </a:rPr>
              <a:t>4. Click “ok” to allow </a:t>
            </a:r>
            <a:r>
              <a:rPr lang="en-US" sz="1100" dirty="0" err="1">
                <a:solidFill>
                  <a:srgbClr val="FF0000"/>
                </a:solidFill>
              </a:rPr>
              <a:t>Authy</a:t>
            </a:r>
            <a:r>
              <a:rPr lang="en-US" sz="1100" dirty="0">
                <a:solidFill>
                  <a:srgbClr val="FF0000"/>
                </a:solidFill>
              </a:rPr>
              <a:t> access to your camera</a:t>
            </a:r>
          </a:p>
        </p:txBody>
      </p:sp>
      <p:sp>
        <p:nvSpPr>
          <p:cNvPr id="35" name="TextBox 34">
            <a:extLst>
              <a:ext uri="{FF2B5EF4-FFF2-40B4-BE49-F238E27FC236}">
                <a16:creationId xmlns:a16="http://schemas.microsoft.com/office/drawing/2014/main" id="{CB9CA138-C688-D6CF-FDD2-275FF173C339}"/>
              </a:ext>
            </a:extLst>
          </p:cNvPr>
          <p:cNvSpPr txBox="1"/>
          <p:nvPr/>
        </p:nvSpPr>
        <p:spPr>
          <a:xfrm>
            <a:off x="2816398" y="5699992"/>
            <a:ext cx="2047170" cy="430887"/>
          </a:xfrm>
          <a:prstGeom prst="rect">
            <a:avLst/>
          </a:prstGeom>
          <a:noFill/>
        </p:spPr>
        <p:txBody>
          <a:bodyPr wrap="square" rtlCol="0">
            <a:spAutoFit/>
          </a:bodyPr>
          <a:lstStyle/>
          <a:p>
            <a:r>
              <a:rPr lang="en-US" sz="1100" dirty="0">
                <a:solidFill>
                  <a:srgbClr val="FF0000"/>
                </a:solidFill>
              </a:rPr>
              <a:t>5. Change the “account name” to “Populi”, and hit “save”</a:t>
            </a:r>
          </a:p>
        </p:txBody>
      </p:sp>
      <p:sp>
        <p:nvSpPr>
          <p:cNvPr id="36" name="TextBox 35">
            <a:extLst>
              <a:ext uri="{FF2B5EF4-FFF2-40B4-BE49-F238E27FC236}">
                <a16:creationId xmlns:a16="http://schemas.microsoft.com/office/drawing/2014/main" id="{5CD5A608-439C-C342-D2BE-3ABB8EE20CF2}"/>
              </a:ext>
            </a:extLst>
          </p:cNvPr>
          <p:cNvSpPr txBox="1"/>
          <p:nvPr/>
        </p:nvSpPr>
        <p:spPr>
          <a:xfrm>
            <a:off x="5374501" y="5893931"/>
            <a:ext cx="4921272" cy="430887"/>
          </a:xfrm>
          <a:prstGeom prst="rect">
            <a:avLst/>
          </a:prstGeom>
          <a:noFill/>
        </p:spPr>
        <p:txBody>
          <a:bodyPr wrap="square" rtlCol="0">
            <a:spAutoFit/>
          </a:bodyPr>
          <a:lstStyle/>
          <a:p>
            <a:r>
              <a:rPr lang="en-US" sz="1100" dirty="0">
                <a:solidFill>
                  <a:srgbClr val="FF0000"/>
                </a:solidFill>
              </a:rPr>
              <a:t>6. Put the 6-digit code generated by the </a:t>
            </a:r>
            <a:r>
              <a:rPr lang="en-US" sz="1100" dirty="0" err="1">
                <a:solidFill>
                  <a:srgbClr val="FF0000"/>
                </a:solidFill>
              </a:rPr>
              <a:t>Authy</a:t>
            </a:r>
            <a:r>
              <a:rPr lang="en-US" sz="1100" dirty="0">
                <a:solidFill>
                  <a:srgbClr val="FF0000"/>
                </a:solidFill>
              </a:rPr>
              <a:t> app into the appropriate field on your Populi (under the QR code and your Populi password), and click “next”</a:t>
            </a:r>
          </a:p>
        </p:txBody>
      </p:sp>
    </p:spTree>
    <p:extLst>
      <p:ext uri="{BB962C8B-B14F-4D97-AF65-F5344CB8AC3E}">
        <p14:creationId xmlns:p14="http://schemas.microsoft.com/office/powerpoint/2010/main" val="1744031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954F38-951D-82C5-8F8F-4D7D574FCD0A}"/>
              </a:ext>
            </a:extLst>
          </p:cNvPr>
          <p:cNvPicPr>
            <a:picLocks noChangeAspect="1"/>
          </p:cNvPicPr>
          <p:nvPr/>
        </p:nvPicPr>
        <p:blipFill>
          <a:blip r:embed="rId3"/>
          <a:stretch>
            <a:fillRect/>
          </a:stretch>
        </p:blipFill>
        <p:spPr>
          <a:xfrm>
            <a:off x="588579" y="420688"/>
            <a:ext cx="5085912" cy="1271478"/>
          </a:xfrm>
          <a:prstGeom prst="rect">
            <a:avLst/>
          </a:prstGeom>
        </p:spPr>
      </p:pic>
      <p:pic>
        <p:nvPicPr>
          <p:cNvPr id="2" name="Content Placeholder 1">
            <a:extLst>
              <a:ext uri="{FF2B5EF4-FFF2-40B4-BE49-F238E27FC236}">
                <a16:creationId xmlns:a16="http://schemas.microsoft.com/office/drawing/2014/main" id="{EE8B961E-C718-3C7C-97E5-B48E7B114321}"/>
              </a:ext>
            </a:extLst>
          </p:cNvPr>
          <p:cNvPicPr>
            <a:picLocks noGrp="1" noChangeAspect="1"/>
          </p:cNvPicPr>
          <p:nvPr>
            <p:ph idx="1"/>
          </p:nvPr>
        </p:nvPicPr>
        <p:blipFill>
          <a:blip r:embed="rId4"/>
          <a:stretch>
            <a:fillRect/>
          </a:stretch>
        </p:blipFill>
        <p:spPr>
          <a:xfrm>
            <a:off x="0" y="6313714"/>
            <a:ext cx="12192000" cy="544286"/>
          </a:xfrm>
          <a:prstGeom prst="rect">
            <a:avLst/>
          </a:prstGeom>
        </p:spPr>
      </p:pic>
      <p:sp>
        <p:nvSpPr>
          <p:cNvPr id="6" name="TextBox 5">
            <a:extLst>
              <a:ext uri="{FF2B5EF4-FFF2-40B4-BE49-F238E27FC236}">
                <a16:creationId xmlns:a16="http://schemas.microsoft.com/office/drawing/2014/main" id="{9718818E-CD11-72DA-0A86-393FF6B68396}"/>
              </a:ext>
            </a:extLst>
          </p:cNvPr>
          <p:cNvSpPr txBox="1"/>
          <p:nvPr/>
        </p:nvSpPr>
        <p:spPr>
          <a:xfrm>
            <a:off x="4354286" y="648939"/>
            <a:ext cx="3084627" cy="523220"/>
          </a:xfrm>
          <a:prstGeom prst="rect">
            <a:avLst/>
          </a:prstGeom>
          <a:noFill/>
        </p:spPr>
        <p:txBody>
          <a:bodyPr wrap="none" rtlCol="0">
            <a:spAutoFit/>
          </a:bodyPr>
          <a:lstStyle/>
          <a:p>
            <a:r>
              <a:rPr lang="en-US" sz="2800" b="1" dirty="0">
                <a:solidFill>
                  <a:srgbClr val="FF0000"/>
                </a:solidFill>
              </a:rPr>
              <a:t>Success, you are in!</a:t>
            </a:r>
          </a:p>
        </p:txBody>
      </p:sp>
      <p:pic>
        <p:nvPicPr>
          <p:cNvPr id="7" name="Picture 6">
            <a:extLst>
              <a:ext uri="{FF2B5EF4-FFF2-40B4-BE49-F238E27FC236}">
                <a16:creationId xmlns:a16="http://schemas.microsoft.com/office/drawing/2014/main" id="{DCDA445C-CF4A-08E7-2671-63C217593FCE}"/>
              </a:ext>
            </a:extLst>
          </p:cNvPr>
          <p:cNvPicPr>
            <a:picLocks noChangeAspect="1"/>
          </p:cNvPicPr>
          <p:nvPr/>
        </p:nvPicPr>
        <p:blipFill>
          <a:blip r:embed="rId5"/>
          <a:stretch>
            <a:fillRect/>
          </a:stretch>
        </p:blipFill>
        <p:spPr>
          <a:xfrm>
            <a:off x="1944946" y="1373575"/>
            <a:ext cx="9223513" cy="4420132"/>
          </a:xfrm>
          <a:prstGeom prst="rect">
            <a:avLst/>
          </a:prstGeom>
        </p:spPr>
      </p:pic>
    </p:spTree>
    <p:extLst>
      <p:ext uri="{BB962C8B-B14F-4D97-AF65-F5344CB8AC3E}">
        <p14:creationId xmlns:p14="http://schemas.microsoft.com/office/powerpoint/2010/main" val="2695134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954F38-951D-82C5-8F8F-4D7D574FCD0A}"/>
              </a:ext>
            </a:extLst>
          </p:cNvPr>
          <p:cNvPicPr>
            <a:picLocks noChangeAspect="1"/>
          </p:cNvPicPr>
          <p:nvPr/>
        </p:nvPicPr>
        <p:blipFill>
          <a:blip r:embed="rId3"/>
          <a:stretch>
            <a:fillRect/>
          </a:stretch>
        </p:blipFill>
        <p:spPr>
          <a:xfrm>
            <a:off x="374348" y="250511"/>
            <a:ext cx="5085912" cy="1271478"/>
          </a:xfrm>
          <a:prstGeom prst="rect">
            <a:avLst/>
          </a:prstGeom>
        </p:spPr>
      </p:pic>
      <p:pic>
        <p:nvPicPr>
          <p:cNvPr id="2" name="Content Placeholder 1">
            <a:extLst>
              <a:ext uri="{FF2B5EF4-FFF2-40B4-BE49-F238E27FC236}">
                <a16:creationId xmlns:a16="http://schemas.microsoft.com/office/drawing/2014/main" id="{EE8B961E-C718-3C7C-97E5-B48E7B114321}"/>
              </a:ext>
            </a:extLst>
          </p:cNvPr>
          <p:cNvPicPr>
            <a:picLocks noGrp="1" noChangeAspect="1"/>
          </p:cNvPicPr>
          <p:nvPr>
            <p:ph idx="1"/>
          </p:nvPr>
        </p:nvPicPr>
        <p:blipFill>
          <a:blip r:embed="rId4"/>
          <a:stretch>
            <a:fillRect/>
          </a:stretch>
        </p:blipFill>
        <p:spPr>
          <a:xfrm>
            <a:off x="0" y="6313714"/>
            <a:ext cx="12192000" cy="544286"/>
          </a:xfrm>
          <a:prstGeom prst="rect">
            <a:avLst/>
          </a:prstGeom>
        </p:spPr>
      </p:pic>
      <p:sp>
        <p:nvSpPr>
          <p:cNvPr id="3" name="TextBox 2">
            <a:extLst>
              <a:ext uri="{FF2B5EF4-FFF2-40B4-BE49-F238E27FC236}">
                <a16:creationId xmlns:a16="http://schemas.microsoft.com/office/drawing/2014/main" id="{1400D5B7-DB5B-15B3-EDCA-C03501CF3BF7}"/>
              </a:ext>
            </a:extLst>
          </p:cNvPr>
          <p:cNvSpPr txBox="1"/>
          <p:nvPr/>
        </p:nvSpPr>
        <p:spPr>
          <a:xfrm>
            <a:off x="2121499" y="290406"/>
            <a:ext cx="9475709" cy="584775"/>
          </a:xfrm>
          <a:prstGeom prst="rect">
            <a:avLst/>
          </a:prstGeom>
          <a:noFill/>
        </p:spPr>
        <p:txBody>
          <a:bodyPr wrap="square" rtlCol="0">
            <a:spAutoFit/>
          </a:bodyPr>
          <a:lstStyle/>
          <a:p>
            <a:pPr algn="ctr"/>
            <a:r>
              <a:rPr lang="en-US" b="1" dirty="0"/>
              <a:t>How to Download the </a:t>
            </a:r>
            <a:r>
              <a:rPr lang="en-US" b="1" dirty="0" err="1"/>
              <a:t>Authy</a:t>
            </a:r>
            <a:r>
              <a:rPr lang="en-US" b="1" dirty="0"/>
              <a:t> Authenticator App to Your Desktop and Set Up An </a:t>
            </a:r>
            <a:r>
              <a:rPr lang="en-US" b="1" dirty="0" err="1"/>
              <a:t>Authy</a:t>
            </a:r>
            <a:r>
              <a:rPr lang="en-US" b="1" dirty="0"/>
              <a:t> Account </a:t>
            </a:r>
            <a:r>
              <a:rPr lang="en-US" sz="1400" b="1" dirty="0"/>
              <a:t>(</a:t>
            </a:r>
            <a:r>
              <a:rPr lang="en-US" sz="1400" dirty="0"/>
              <a:t>YOU ONLY DO THIS ONCE, DURING SET UP)</a:t>
            </a:r>
          </a:p>
        </p:txBody>
      </p:sp>
      <p:pic>
        <p:nvPicPr>
          <p:cNvPr id="6" name="Picture 5">
            <a:extLst>
              <a:ext uri="{FF2B5EF4-FFF2-40B4-BE49-F238E27FC236}">
                <a16:creationId xmlns:a16="http://schemas.microsoft.com/office/drawing/2014/main" id="{9DA34D2A-C29D-CEC8-C834-67483E4BA984}"/>
              </a:ext>
            </a:extLst>
          </p:cNvPr>
          <p:cNvPicPr>
            <a:picLocks noChangeAspect="1"/>
          </p:cNvPicPr>
          <p:nvPr/>
        </p:nvPicPr>
        <p:blipFill>
          <a:blip r:embed="rId5"/>
          <a:stretch>
            <a:fillRect/>
          </a:stretch>
        </p:blipFill>
        <p:spPr>
          <a:xfrm>
            <a:off x="2473079" y="1516704"/>
            <a:ext cx="1947572" cy="1435684"/>
          </a:xfrm>
          <a:prstGeom prst="rect">
            <a:avLst/>
          </a:prstGeom>
        </p:spPr>
      </p:pic>
      <p:pic>
        <p:nvPicPr>
          <p:cNvPr id="9" name="Picture 8">
            <a:extLst>
              <a:ext uri="{FF2B5EF4-FFF2-40B4-BE49-F238E27FC236}">
                <a16:creationId xmlns:a16="http://schemas.microsoft.com/office/drawing/2014/main" id="{091F4C8D-3988-CA29-8E02-0654EA387141}"/>
              </a:ext>
            </a:extLst>
          </p:cNvPr>
          <p:cNvPicPr>
            <a:picLocks noChangeAspect="1"/>
          </p:cNvPicPr>
          <p:nvPr/>
        </p:nvPicPr>
        <p:blipFill>
          <a:blip r:embed="rId6"/>
          <a:stretch>
            <a:fillRect/>
          </a:stretch>
        </p:blipFill>
        <p:spPr>
          <a:xfrm>
            <a:off x="4578513" y="1615200"/>
            <a:ext cx="1904512" cy="1271478"/>
          </a:xfrm>
          <a:prstGeom prst="rect">
            <a:avLst/>
          </a:prstGeom>
        </p:spPr>
      </p:pic>
      <p:pic>
        <p:nvPicPr>
          <p:cNvPr id="18" name="Picture 17">
            <a:extLst>
              <a:ext uri="{FF2B5EF4-FFF2-40B4-BE49-F238E27FC236}">
                <a16:creationId xmlns:a16="http://schemas.microsoft.com/office/drawing/2014/main" id="{BC3EFAB0-80C5-4185-2283-C0DF6DAF356C}"/>
              </a:ext>
            </a:extLst>
          </p:cNvPr>
          <p:cNvPicPr>
            <a:picLocks noChangeAspect="1"/>
          </p:cNvPicPr>
          <p:nvPr/>
        </p:nvPicPr>
        <p:blipFill>
          <a:blip r:embed="rId7"/>
          <a:stretch>
            <a:fillRect/>
          </a:stretch>
        </p:blipFill>
        <p:spPr>
          <a:xfrm>
            <a:off x="9990628" y="1075283"/>
            <a:ext cx="1611752" cy="2149003"/>
          </a:xfrm>
          <a:prstGeom prst="rect">
            <a:avLst/>
          </a:prstGeom>
        </p:spPr>
      </p:pic>
      <p:pic>
        <p:nvPicPr>
          <p:cNvPr id="20" name="Picture 19">
            <a:extLst>
              <a:ext uri="{FF2B5EF4-FFF2-40B4-BE49-F238E27FC236}">
                <a16:creationId xmlns:a16="http://schemas.microsoft.com/office/drawing/2014/main" id="{71D2976B-CA33-601D-CAB2-29832C5BC907}"/>
              </a:ext>
            </a:extLst>
          </p:cNvPr>
          <p:cNvPicPr>
            <a:picLocks noChangeAspect="1"/>
          </p:cNvPicPr>
          <p:nvPr/>
        </p:nvPicPr>
        <p:blipFill>
          <a:blip r:embed="rId8"/>
          <a:stretch>
            <a:fillRect/>
          </a:stretch>
        </p:blipFill>
        <p:spPr>
          <a:xfrm>
            <a:off x="6655010" y="1436664"/>
            <a:ext cx="2976597" cy="1649730"/>
          </a:xfrm>
          <a:prstGeom prst="rect">
            <a:avLst/>
          </a:prstGeom>
        </p:spPr>
      </p:pic>
      <p:pic>
        <p:nvPicPr>
          <p:cNvPr id="22" name="Picture 21">
            <a:extLst>
              <a:ext uri="{FF2B5EF4-FFF2-40B4-BE49-F238E27FC236}">
                <a16:creationId xmlns:a16="http://schemas.microsoft.com/office/drawing/2014/main" id="{929B08A8-698C-30F7-6376-42E0AC5D528C}"/>
              </a:ext>
            </a:extLst>
          </p:cNvPr>
          <p:cNvPicPr>
            <a:picLocks noChangeAspect="1"/>
          </p:cNvPicPr>
          <p:nvPr/>
        </p:nvPicPr>
        <p:blipFill>
          <a:blip r:embed="rId9"/>
          <a:stretch>
            <a:fillRect/>
          </a:stretch>
        </p:blipFill>
        <p:spPr>
          <a:xfrm>
            <a:off x="432854" y="3745134"/>
            <a:ext cx="1615440" cy="2153920"/>
          </a:xfrm>
          <a:prstGeom prst="rect">
            <a:avLst/>
          </a:prstGeom>
        </p:spPr>
      </p:pic>
      <p:pic>
        <p:nvPicPr>
          <p:cNvPr id="24" name="Picture 23">
            <a:extLst>
              <a:ext uri="{FF2B5EF4-FFF2-40B4-BE49-F238E27FC236}">
                <a16:creationId xmlns:a16="http://schemas.microsoft.com/office/drawing/2014/main" id="{324D59C8-299C-EAE6-71E4-14E58F2B0D1A}"/>
              </a:ext>
            </a:extLst>
          </p:cNvPr>
          <p:cNvPicPr>
            <a:picLocks noChangeAspect="1"/>
          </p:cNvPicPr>
          <p:nvPr/>
        </p:nvPicPr>
        <p:blipFill>
          <a:blip r:embed="rId10"/>
          <a:stretch>
            <a:fillRect/>
          </a:stretch>
        </p:blipFill>
        <p:spPr>
          <a:xfrm rot="5400000">
            <a:off x="2255537" y="3990436"/>
            <a:ext cx="2193486" cy="1645115"/>
          </a:xfrm>
          <a:prstGeom prst="rect">
            <a:avLst/>
          </a:prstGeom>
        </p:spPr>
      </p:pic>
      <p:pic>
        <p:nvPicPr>
          <p:cNvPr id="26" name="Picture 25">
            <a:extLst>
              <a:ext uri="{FF2B5EF4-FFF2-40B4-BE49-F238E27FC236}">
                <a16:creationId xmlns:a16="http://schemas.microsoft.com/office/drawing/2014/main" id="{A5AE45F0-E7FF-9CC9-6886-4F025C06EB81}"/>
              </a:ext>
            </a:extLst>
          </p:cNvPr>
          <p:cNvPicPr>
            <a:picLocks noChangeAspect="1"/>
          </p:cNvPicPr>
          <p:nvPr/>
        </p:nvPicPr>
        <p:blipFill>
          <a:blip r:embed="rId11"/>
          <a:stretch>
            <a:fillRect/>
          </a:stretch>
        </p:blipFill>
        <p:spPr>
          <a:xfrm rot="5400000">
            <a:off x="4440430" y="3994212"/>
            <a:ext cx="2193484" cy="1645113"/>
          </a:xfrm>
          <a:prstGeom prst="rect">
            <a:avLst/>
          </a:prstGeom>
        </p:spPr>
      </p:pic>
      <p:pic>
        <p:nvPicPr>
          <p:cNvPr id="28" name="Picture 27">
            <a:extLst>
              <a:ext uri="{FF2B5EF4-FFF2-40B4-BE49-F238E27FC236}">
                <a16:creationId xmlns:a16="http://schemas.microsoft.com/office/drawing/2014/main" id="{7841AD8A-3476-C444-3051-9309215140AA}"/>
              </a:ext>
            </a:extLst>
          </p:cNvPr>
          <p:cNvPicPr>
            <a:picLocks noChangeAspect="1"/>
          </p:cNvPicPr>
          <p:nvPr/>
        </p:nvPicPr>
        <p:blipFill>
          <a:blip r:embed="rId12"/>
          <a:stretch>
            <a:fillRect/>
          </a:stretch>
        </p:blipFill>
        <p:spPr>
          <a:xfrm rot="5400000">
            <a:off x="6640607" y="3975507"/>
            <a:ext cx="2233295" cy="1674971"/>
          </a:xfrm>
          <a:prstGeom prst="rect">
            <a:avLst/>
          </a:prstGeom>
        </p:spPr>
      </p:pic>
      <p:pic>
        <p:nvPicPr>
          <p:cNvPr id="30" name="Picture 29">
            <a:extLst>
              <a:ext uri="{FF2B5EF4-FFF2-40B4-BE49-F238E27FC236}">
                <a16:creationId xmlns:a16="http://schemas.microsoft.com/office/drawing/2014/main" id="{C1EF807D-92C6-8158-561D-0C48C5F0A7BE}"/>
              </a:ext>
            </a:extLst>
          </p:cNvPr>
          <p:cNvPicPr>
            <a:picLocks noChangeAspect="1"/>
          </p:cNvPicPr>
          <p:nvPr/>
        </p:nvPicPr>
        <p:blipFill>
          <a:blip r:embed="rId13"/>
          <a:stretch>
            <a:fillRect/>
          </a:stretch>
        </p:blipFill>
        <p:spPr>
          <a:xfrm rot="5400000">
            <a:off x="9352445" y="3855532"/>
            <a:ext cx="2233293" cy="1674970"/>
          </a:xfrm>
          <a:prstGeom prst="rect">
            <a:avLst/>
          </a:prstGeom>
        </p:spPr>
      </p:pic>
      <p:pic>
        <p:nvPicPr>
          <p:cNvPr id="32" name="Picture 31">
            <a:extLst>
              <a:ext uri="{FF2B5EF4-FFF2-40B4-BE49-F238E27FC236}">
                <a16:creationId xmlns:a16="http://schemas.microsoft.com/office/drawing/2014/main" id="{767DE0F4-AD7B-93F4-F3AD-0FE31CF375FF}"/>
              </a:ext>
            </a:extLst>
          </p:cNvPr>
          <p:cNvPicPr>
            <a:picLocks noChangeAspect="1"/>
          </p:cNvPicPr>
          <p:nvPr/>
        </p:nvPicPr>
        <p:blipFill>
          <a:blip r:embed="rId14"/>
          <a:stretch>
            <a:fillRect/>
          </a:stretch>
        </p:blipFill>
        <p:spPr>
          <a:xfrm>
            <a:off x="337216" y="1560383"/>
            <a:ext cx="1615441" cy="1402293"/>
          </a:xfrm>
          <a:prstGeom prst="rect">
            <a:avLst/>
          </a:prstGeom>
        </p:spPr>
      </p:pic>
      <p:sp>
        <p:nvSpPr>
          <p:cNvPr id="33" name="TextBox 32">
            <a:extLst>
              <a:ext uri="{FF2B5EF4-FFF2-40B4-BE49-F238E27FC236}">
                <a16:creationId xmlns:a16="http://schemas.microsoft.com/office/drawing/2014/main" id="{6791843E-FFE2-5861-6B37-341F8F7F3E95}"/>
              </a:ext>
            </a:extLst>
          </p:cNvPr>
          <p:cNvSpPr txBox="1"/>
          <p:nvPr/>
        </p:nvSpPr>
        <p:spPr>
          <a:xfrm>
            <a:off x="6860296" y="5923062"/>
            <a:ext cx="2136248" cy="430887"/>
          </a:xfrm>
          <a:prstGeom prst="rect">
            <a:avLst/>
          </a:prstGeom>
          <a:noFill/>
        </p:spPr>
        <p:txBody>
          <a:bodyPr wrap="square" rtlCol="0">
            <a:spAutoFit/>
          </a:bodyPr>
          <a:lstStyle/>
          <a:p>
            <a:r>
              <a:rPr lang="en-US" sz="1100" b="1" dirty="0">
                <a:solidFill>
                  <a:srgbClr val="FF0000"/>
                </a:solidFill>
              </a:rPr>
              <a:t>9. </a:t>
            </a:r>
            <a:r>
              <a:rPr lang="en-US" sz="1100" b="1" dirty="0" err="1">
                <a:solidFill>
                  <a:srgbClr val="FF0000"/>
                </a:solidFill>
              </a:rPr>
              <a:t>Authy</a:t>
            </a:r>
            <a:r>
              <a:rPr lang="en-US" sz="1100" b="1" dirty="0">
                <a:solidFill>
                  <a:srgbClr val="FF0000"/>
                </a:solidFill>
              </a:rPr>
              <a:t> will send you a one time code by method of your choice</a:t>
            </a:r>
          </a:p>
        </p:txBody>
      </p:sp>
      <p:sp>
        <p:nvSpPr>
          <p:cNvPr id="34" name="TextBox 33">
            <a:extLst>
              <a:ext uri="{FF2B5EF4-FFF2-40B4-BE49-F238E27FC236}">
                <a16:creationId xmlns:a16="http://schemas.microsoft.com/office/drawing/2014/main" id="{5628D0A7-E82C-F087-5EEE-81A0E4000262}"/>
              </a:ext>
            </a:extLst>
          </p:cNvPr>
          <p:cNvSpPr txBox="1"/>
          <p:nvPr/>
        </p:nvSpPr>
        <p:spPr>
          <a:xfrm>
            <a:off x="9290819" y="5753785"/>
            <a:ext cx="2849098" cy="600164"/>
          </a:xfrm>
          <a:prstGeom prst="rect">
            <a:avLst/>
          </a:prstGeom>
          <a:noFill/>
        </p:spPr>
        <p:txBody>
          <a:bodyPr wrap="square" rtlCol="0">
            <a:spAutoFit/>
          </a:bodyPr>
          <a:lstStyle/>
          <a:p>
            <a:r>
              <a:rPr lang="en-US" sz="1100" b="1" dirty="0">
                <a:solidFill>
                  <a:srgbClr val="FF0000"/>
                </a:solidFill>
              </a:rPr>
              <a:t>10. Once you successfully input the one time code, you will see this screen and you are ready to add Populi to your </a:t>
            </a:r>
            <a:r>
              <a:rPr lang="en-US" sz="1100" b="1" dirty="0" err="1">
                <a:solidFill>
                  <a:srgbClr val="FF0000"/>
                </a:solidFill>
              </a:rPr>
              <a:t>Authy</a:t>
            </a:r>
            <a:endParaRPr lang="en-US" sz="1100" b="1" dirty="0">
              <a:solidFill>
                <a:srgbClr val="FF0000"/>
              </a:solidFill>
            </a:endParaRPr>
          </a:p>
        </p:txBody>
      </p:sp>
      <p:sp>
        <p:nvSpPr>
          <p:cNvPr id="35" name="TextBox 34">
            <a:extLst>
              <a:ext uri="{FF2B5EF4-FFF2-40B4-BE49-F238E27FC236}">
                <a16:creationId xmlns:a16="http://schemas.microsoft.com/office/drawing/2014/main" id="{EF301E77-F513-59D4-95EB-9F2D2A21E3FE}"/>
              </a:ext>
            </a:extLst>
          </p:cNvPr>
          <p:cNvSpPr txBox="1"/>
          <p:nvPr/>
        </p:nvSpPr>
        <p:spPr>
          <a:xfrm>
            <a:off x="568960" y="3000576"/>
            <a:ext cx="984565" cy="261610"/>
          </a:xfrm>
          <a:prstGeom prst="rect">
            <a:avLst/>
          </a:prstGeom>
          <a:noFill/>
        </p:spPr>
        <p:txBody>
          <a:bodyPr wrap="none" rtlCol="0">
            <a:spAutoFit/>
          </a:bodyPr>
          <a:lstStyle/>
          <a:p>
            <a:r>
              <a:rPr lang="en-US" sz="1100" b="1" dirty="0">
                <a:solidFill>
                  <a:srgbClr val="FF0000"/>
                </a:solidFill>
              </a:rPr>
              <a:t>1. Click </a:t>
            </a:r>
            <a:r>
              <a:rPr lang="en-US" sz="1100" b="1" dirty="0" err="1">
                <a:solidFill>
                  <a:srgbClr val="FF0000"/>
                </a:solidFill>
              </a:rPr>
              <a:t>Authy</a:t>
            </a:r>
            <a:endParaRPr lang="en-US" sz="1100" b="1" dirty="0">
              <a:solidFill>
                <a:srgbClr val="FF0000"/>
              </a:solidFill>
            </a:endParaRPr>
          </a:p>
        </p:txBody>
      </p:sp>
      <p:sp>
        <p:nvSpPr>
          <p:cNvPr id="36" name="TextBox 35">
            <a:extLst>
              <a:ext uri="{FF2B5EF4-FFF2-40B4-BE49-F238E27FC236}">
                <a16:creationId xmlns:a16="http://schemas.microsoft.com/office/drawing/2014/main" id="{91CAB54A-30E8-4358-09C7-7CB105A065DF}"/>
              </a:ext>
            </a:extLst>
          </p:cNvPr>
          <p:cNvSpPr txBox="1"/>
          <p:nvPr/>
        </p:nvSpPr>
        <p:spPr>
          <a:xfrm>
            <a:off x="2440321" y="2970372"/>
            <a:ext cx="1568058" cy="261610"/>
          </a:xfrm>
          <a:prstGeom prst="rect">
            <a:avLst/>
          </a:prstGeom>
          <a:noFill/>
        </p:spPr>
        <p:txBody>
          <a:bodyPr wrap="none" rtlCol="0">
            <a:spAutoFit/>
          </a:bodyPr>
          <a:lstStyle/>
          <a:p>
            <a:r>
              <a:rPr lang="en-US" sz="1100" b="1" dirty="0">
                <a:solidFill>
                  <a:srgbClr val="FF0000"/>
                </a:solidFill>
              </a:rPr>
              <a:t>2. Save the downloader</a:t>
            </a:r>
          </a:p>
        </p:txBody>
      </p:sp>
      <p:sp>
        <p:nvSpPr>
          <p:cNvPr id="37" name="TextBox 36">
            <a:extLst>
              <a:ext uri="{FF2B5EF4-FFF2-40B4-BE49-F238E27FC236}">
                <a16:creationId xmlns:a16="http://schemas.microsoft.com/office/drawing/2014/main" id="{8A1B858D-B3BB-728E-A4E1-18A348B0D7C0}"/>
              </a:ext>
            </a:extLst>
          </p:cNvPr>
          <p:cNvSpPr txBox="1"/>
          <p:nvPr/>
        </p:nvSpPr>
        <p:spPr>
          <a:xfrm>
            <a:off x="4767577" y="2947483"/>
            <a:ext cx="1695648" cy="430887"/>
          </a:xfrm>
          <a:prstGeom prst="rect">
            <a:avLst/>
          </a:prstGeom>
          <a:noFill/>
        </p:spPr>
        <p:txBody>
          <a:bodyPr wrap="square" rtlCol="0">
            <a:spAutoFit/>
          </a:bodyPr>
          <a:lstStyle/>
          <a:p>
            <a:r>
              <a:rPr lang="en-US" sz="1100" b="1" dirty="0">
                <a:solidFill>
                  <a:srgbClr val="FF0000"/>
                </a:solidFill>
              </a:rPr>
              <a:t>3. Double click </a:t>
            </a:r>
            <a:r>
              <a:rPr lang="en-US" sz="1100" b="1" dirty="0" err="1">
                <a:solidFill>
                  <a:srgbClr val="FF0000"/>
                </a:solidFill>
              </a:rPr>
              <a:t>Authy</a:t>
            </a:r>
            <a:r>
              <a:rPr lang="en-US" sz="1100" b="1" dirty="0">
                <a:solidFill>
                  <a:srgbClr val="FF0000"/>
                </a:solidFill>
              </a:rPr>
              <a:t> downloader</a:t>
            </a:r>
          </a:p>
        </p:txBody>
      </p:sp>
      <p:sp>
        <p:nvSpPr>
          <p:cNvPr id="38" name="TextBox 37">
            <a:extLst>
              <a:ext uri="{FF2B5EF4-FFF2-40B4-BE49-F238E27FC236}">
                <a16:creationId xmlns:a16="http://schemas.microsoft.com/office/drawing/2014/main" id="{A4B51228-461B-75BA-2A8F-8EEE1951B3BA}"/>
              </a:ext>
            </a:extLst>
          </p:cNvPr>
          <p:cNvSpPr txBox="1"/>
          <p:nvPr/>
        </p:nvSpPr>
        <p:spPr>
          <a:xfrm>
            <a:off x="7307098" y="3018345"/>
            <a:ext cx="1072730" cy="261610"/>
          </a:xfrm>
          <a:prstGeom prst="rect">
            <a:avLst/>
          </a:prstGeom>
          <a:noFill/>
        </p:spPr>
        <p:txBody>
          <a:bodyPr wrap="none" rtlCol="0">
            <a:spAutoFit/>
          </a:bodyPr>
          <a:lstStyle/>
          <a:p>
            <a:r>
              <a:rPr lang="en-US" sz="1100" b="1" dirty="0">
                <a:solidFill>
                  <a:srgbClr val="FF0000"/>
                </a:solidFill>
              </a:rPr>
              <a:t>4. Click “Open”</a:t>
            </a:r>
          </a:p>
        </p:txBody>
      </p:sp>
      <p:sp>
        <p:nvSpPr>
          <p:cNvPr id="39" name="TextBox 38">
            <a:extLst>
              <a:ext uri="{FF2B5EF4-FFF2-40B4-BE49-F238E27FC236}">
                <a16:creationId xmlns:a16="http://schemas.microsoft.com/office/drawing/2014/main" id="{1CD1EBED-4A26-6C8E-43C7-71A4C704817D}"/>
              </a:ext>
            </a:extLst>
          </p:cNvPr>
          <p:cNvSpPr txBox="1"/>
          <p:nvPr/>
        </p:nvSpPr>
        <p:spPr>
          <a:xfrm>
            <a:off x="9713436" y="3231982"/>
            <a:ext cx="2478564" cy="261610"/>
          </a:xfrm>
          <a:prstGeom prst="rect">
            <a:avLst/>
          </a:prstGeom>
          <a:noFill/>
        </p:spPr>
        <p:txBody>
          <a:bodyPr wrap="none" rtlCol="0">
            <a:spAutoFit/>
          </a:bodyPr>
          <a:lstStyle/>
          <a:p>
            <a:r>
              <a:rPr lang="en-US" sz="1100" b="1" dirty="0">
                <a:solidFill>
                  <a:srgbClr val="FF0000"/>
                </a:solidFill>
              </a:rPr>
              <a:t>5. Follow instructions for adding phone</a:t>
            </a:r>
          </a:p>
        </p:txBody>
      </p:sp>
      <p:sp>
        <p:nvSpPr>
          <p:cNvPr id="40" name="TextBox 39">
            <a:extLst>
              <a:ext uri="{FF2B5EF4-FFF2-40B4-BE49-F238E27FC236}">
                <a16:creationId xmlns:a16="http://schemas.microsoft.com/office/drawing/2014/main" id="{1918BCC8-188F-A4BB-B7A0-D388C19F1F56}"/>
              </a:ext>
            </a:extLst>
          </p:cNvPr>
          <p:cNvSpPr txBox="1"/>
          <p:nvPr/>
        </p:nvSpPr>
        <p:spPr>
          <a:xfrm>
            <a:off x="444068" y="5975579"/>
            <a:ext cx="1202573" cy="261610"/>
          </a:xfrm>
          <a:prstGeom prst="rect">
            <a:avLst/>
          </a:prstGeom>
          <a:noFill/>
        </p:spPr>
        <p:txBody>
          <a:bodyPr wrap="none" rtlCol="0">
            <a:spAutoFit/>
          </a:bodyPr>
          <a:lstStyle/>
          <a:p>
            <a:r>
              <a:rPr lang="en-US" sz="1100" b="1" dirty="0">
                <a:solidFill>
                  <a:srgbClr val="FF0000"/>
                </a:solidFill>
              </a:rPr>
              <a:t>6. Confirm phone</a:t>
            </a:r>
          </a:p>
        </p:txBody>
      </p:sp>
      <p:sp>
        <p:nvSpPr>
          <p:cNvPr id="41" name="TextBox 40">
            <a:extLst>
              <a:ext uri="{FF2B5EF4-FFF2-40B4-BE49-F238E27FC236}">
                <a16:creationId xmlns:a16="http://schemas.microsoft.com/office/drawing/2014/main" id="{7E3ACCE8-3BC8-4802-87B9-A1926297A4C4}"/>
              </a:ext>
            </a:extLst>
          </p:cNvPr>
          <p:cNvSpPr txBox="1"/>
          <p:nvPr/>
        </p:nvSpPr>
        <p:spPr>
          <a:xfrm>
            <a:off x="2121499" y="5942013"/>
            <a:ext cx="2432076" cy="261610"/>
          </a:xfrm>
          <a:prstGeom prst="rect">
            <a:avLst/>
          </a:prstGeom>
          <a:noFill/>
        </p:spPr>
        <p:txBody>
          <a:bodyPr wrap="none" rtlCol="0">
            <a:spAutoFit/>
          </a:bodyPr>
          <a:lstStyle/>
          <a:p>
            <a:r>
              <a:rPr lang="en-US" sz="1100" b="1" dirty="0">
                <a:solidFill>
                  <a:srgbClr val="FF0000"/>
                </a:solidFill>
              </a:rPr>
              <a:t>7. Follow instructions for adding email</a:t>
            </a:r>
          </a:p>
        </p:txBody>
      </p:sp>
      <p:sp>
        <p:nvSpPr>
          <p:cNvPr id="42" name="TextBox 41">
            <a:extLst>
              <a:ext uri="{FF2B5EF4-FFF2-40B4-BE49-F238E27FC236}">
                <a16:creationId xmlns:a16="http://schemas.microsoft.com/office/drawing/2014/main" id="{F2D1CA9F-1791-47CB-1A7D-43CDE0C584E0}"/>
              </a:ext>
            </a:extLst>
          </p:cNvPr>
          <p:cNvSpPr txBox="1"/>
          <p:nvPr/>
        </p:nvSpPr>
        <p:spPr>
          <a:xfrm>
            <a:off x="4849144" y="5942013"/>
            <a:ext cx="1188146" cy="261610"/>
          </a:xfrm>
          <a:prstGeom prst="rect">
            <a:avLst/>
          </a:prstGeom>
          <a:noFill/>
        </p:spPr>
        <p:txBody>
          <a:bodyPr wrap="none" rtlCol="0">
            <a:spAutoFit/>
          </a:bodyPr>
          <a:lstStyle/>
          <a:p>
            <a:r>
              <a:rPr lang="en-US" sz="1100" b="1" dirty="0">
                <a:solidFill>
                  <a:srgbClr val="FF0000"/>
                </a:solidFill>
              </a:rPr>
              <a:t>8. Confirm email </a:t>
            </a:r>
          </a:p>
        </p:txBody>
      </p:sp>
    </p:spTree>
    <p:extLst>
      <p:ext uri="{BB962C8B-B14F-4D97-AF65-F5344CB8AC3E}">
        <p14:creationId xmlns:p14="http://schemas.microsoft.com/office/powerpoint/2010/main" val="3377353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954F38-951D-82C5-8F8F-4D7D574FCD0A}"/>
              </a:ext>
            </a:extLst>
          </p:cNvPr>
          <p:cNvPicPr>
            <a:picLocks noChangeAspect="1"/>
          </p:cNvPicPr>
          <p:nvPr/>
        </p:nvPicPr>
        <p:blipFill>
          <a:blip r:embed="rId3"/>
          <a:stretch>
            <a:fillRect/>
          </a:stretch>
        </p:blipFill>
        <p:spPr>
          <a:xfrm>
            <a:off x="283903" y="170984"/>
            <a:ext cx="5127952" cy="1281988"/>
          </a:xfrm>
          <a:prstGeom prst="rect">
            <a:avLst/>
          </a:prstGeom>
        </p:spPr>
      </p:pic>
      <p:pic>
        <p:nvPicPr>
          <p:cNvPr id="2" name="Content Placeholder 1">
            <a:extLst>
              <a:ext uri="{FF2B5EF4-FFF2-40B4-BE49-F238E27FC236}">
                <a16:creationId xmlns:a16="http://schemas.microsoft.com/office/drawing/2014/main" id="{EE8B961E-C718-3C7C-97E5-B48E7B114321}"/>
              </a:ext>
            </a:extLst>
          </p:cNvPr>
          <p:cNvPicPr>
            <a:picLocks noGrp="1" noChangeAspect="1"/>
          </p:cNvPicPr>
          <p:nvPr>
            <p:ph idx="1"/>
          </p:nvPr>
        </p:nvPicPr>
        <p:blipFill>
          <a:blip r:embed="rId4"/>
          <a:stretch>
            <a:fillRect/>
          </a:stretch>
        </p:blipFill>
        <p:spPr>
          <a:xfrm>
            <a:off x="0" y="6397164"/>
            <a:ext cx="12192000" cy="460836"/>
          </a:xfrm>
          <a:prstGeom prst="rect">
            <a:avLst/>
          </a:prstGeom>
        </p:spPr>
      </p:pic>
      <p:pic>
        <p:nvPicPr>
          <p:cNvPr id="9" name="Picture 8">
            <a:extLst>
              <a:ext uri="{FF2B5EF4-FFF2-40B4-BE49-F238E27FC236}">
                <a16:creationId xmlns:a16="http://schemas.microsoft.com/office/drawing/2014/main" id="{00257689-6993-36D4-BB8B-F0135982F17D}"/>
              </a:ext>
            </a:extLst>
          </p:cNvPr>
          <p:cNvPicPr>
            <a:picLocks noChangeAspect="1"/>
          </p:cNvPicPr>
          <p:nvPr/>
        </p:nvPicPr>
        <p:blipFill>
          <a:blip r:embed="rId5"/>
          <a:stretch>
            <a:fillRect/>
          </a:stretch>
        </p:blipFill>
        <p:spPr>
          <a:xfrm>
            <a:off x="3747538" y="745131"/>
            <a:ext cx="1958743" cy="1873683"/>
          </a:xfrm>
          <a:prstGeom prst="rect">
            <a:avLst/>
          </a:prstGeom>
        </p:spPr>
      </p:pic>
      <p:pic>
        <p:nvPicPr>
          <p:cNvPr id="11" name="Picture 10">
            <a:extLst>
              <a:ext uri="{FF2B5EF4-FFF2-40B4-BE49-F238E27FC236}">
                <a16:creationId xmlns:a16="http://schemas.microsoft.com/office/drawing/2014/main" id="{D2F8252F-4B6D-3961-9BFD-42F637259C41}"/>
              </a:ext>
            </a:extLst>
          </p:cNvPr>
          <p:cNvPicPr>
            <a:picLocks noChangeAspect="1"/>
          </p:cNvPicPr>
          <p:nvPr/>
        </p:nvPicPr>
        <p:blipFill>
          <a:blip r:embed="rId6"/>
          <a:stretch>
            <a:fillRect/>
          </a:stretch>
        </p:blipFill>
        <p:spPr>
          <a:xfrm>
            <a:off x="5972204" y="817664"/>
            <a:ext cx="1822737" cy="1801150"/>
          </a:xfrm>
          <a:prstGeom prst="rect">
            <a:avLst/>
          </a:prstGeom>
        </p:spPr>
      </p:pic>
      <p:pic>
        <p:nvPicPr>
          <p:cNvPr id="21" name="Picture 20">
            <a:extLst>
              <a:ext uri="{FF2B5EF4-FFF2-40B4-BE49-F238E27FC236}">
                <a16:creationId xmlns:a16="http://schemas.microsoft.com/office/drawing/2014/main" id="{4B3B4248-369C-C559-2F65-BEDCBA2F568E}"/>
              </a:ext>
            </a:extLst>
          </p:cNvPr>
          <p:cNvPicPr>
            <a:picLocks noChangeAspect="1"/>
          </p:cNvPicPr>
          <p:nvPr/>
        </p:nvPicPr>
        <p:blipFill>
          <a:blip r:embed="rId7"/>
          <a:stretch>
            <a:fillRect/>
          </a:stretch>
        </p:blipFill>
        <p:spPr>
          <a:xfrm>
            <a:off x="1597441" y="763594"/>
            <a:ext cx="1958743" cy="1721692"/>
          </a:xfrm>
          <a:prstGeom prst="rect">
            <a:avLst/>
          </a:prstGeom>
        </p:spPr>
      </p:pic>
      <p:pic>
        <p:nvPicPr>
          <p:cNvPr id="26" name="Picture 25">
            <a:extLst>
              <a:ext uri="{FF2B5EF4-FFF2-40B4-BE49-F238E27FC236}">
                <a16:creationId xmlns:a16="http://schemas.microsoft.com/office/drawing/2014/main" id="{A14A5410-ABB1-0153-A5C6-06B63BB94E9D}"/>
              </a:ext>
            </a:extLst>
          </p:cNvPr>
          <p:cNvPicPr>
            <a:picLocks noChangeAspect="1"/>
          </p:cNvPicPr>
          <p:nvPr/>
        </p:nvPicPr>
        <p:blipFill>
          <a:blip r:embed="rId8"/>
          <a:stretch>
            <a:fillRect/>
          </a:stretch>
        </p:blipFill>
        <p:spPr>
          <a:xfrm>
            <a:off x="8466051" y="1078250"/>
            <a:ext cx="1599054" cy="1348222"/>
          </a:xfrm>
          <a:prstGeom prst="rect">
            <a:avLst/>
          </a:prstGeom>
        </p:spPr>
      </p:pic>
      <p:sp>
        <p:nvSpPr>
          <p:cNvPr id="27" name="TextBox 26">
            <a:extLst>
              <a:ext uri="{FF2B5EF4-FFF2-40B4-BE49-F238E27FC236}">
                <a16:creationId xmlns:a16="http://schemas.microsoft.com/office/drawing/2014/main" id="{3130448F-FCB7-5A62-42A4-AC00263B9705}"/>
              </a:ext>
            </a:extLst>
          </p:cNvPr>
          <p:cNvSpPr txBox="1"/>
          <p:nvPr/>
        </p:nvSpPr>
        <p:spPr>
          <a:xfrm>
            <a:off x="8237738" y="2608107"/>
            <a:ext cx="2055681" cy="261610"/>
          </a:xfrm>
          <a:prstGeom prst="rect">
            <a:avLst/>
          </a:prstGeom>
          <a:noFill/>
        </p:spPr>
        <p:txBody>
          <a:bodyPr wrap="square" rtlCol="0">
            <a:spAutoFit/>
          </a:bodyPr>
          <a:lstStyle/>
          <a:p>
            <a:r>
              <a:rPr lang="en-US" sz="1100" b="1" dirty="0">
                <a:solidFill>
                  <a:srgbClr val="FF0000"/>
                </a:solidFill>
              </a:rPr>
              <a:t>4. Open </a:t>
            </a:r>
            <a:r>
              <a:rPr lang="en-US" sz="1100" b="1" dirty="0" err="1">
                <a:solidFill>
                  <a:srgbClr val="FF0000"/>
                </a:solidFill>
              </a:rPr>
              <a:t>Authy</a:t>
            </a:r>
            <a:r>
              <a:rPr lang="en-US" sz="1100" b="1" dirty="0">
                <a:solidFill>
                  <a:srgbClr val="FF0000"/>
                </a:solidFill>
              </a:rPr>
              <a:t> on your desktop. </a:t>
            </a:r>
          </a:p>
        </p:txBody>
      </p:sp>
      <p:sp>
        <p:nvSpPr>
          <p:cNvPr id="28" name="TextBox 27">
            <a:extLst>
              <a:ext uri="{FF2B5EF4-FFF2-40B4-BE49-F238E27FC236}">
                <a16:creationId xmlns:a16="http://schemas.microsoft.com/office/drawing/2014/main" id="{FDB92130-D8BC-D264-344E-9441AA586FE2}"/>
              </a:ext>
            </a:extLst>
          </p:cNvPr>
          <p:cNvSpPr txBox="1"/>
          <p:nvPr/>
        </p:nvSpPr>
        <p:spPr>
          <a:xfrm>
            <a:off x="10240328" y="2841085"/>
            <a:ext cx="1738859" cy="430887"/>
          </a:xfrm>
          <a:prstGeom prst="rect">
            <a:avLst/>
          </a:prstGeom>
          <a:noFill/>
        </p:spPr>
        <p:txBody>
          <a:bodyPr wrap="square" rtlCol="0">
            <a:spAutoFit/>
          </a:bodyPr>
          <a:lstStyle/>
          <a:p>
            <a:r>
              <a:rPr lang="en-US" sz="1100" b="1" dirty="0">
                <a:solidFill>
                  <a:srgbClr val="FF0000"/>
                </a:solidFill>
              </a:rPr>
              <a:t>5. Click the plus sign to add Populi to your </a:t>
            </a:r>
            <a:r>
              <a:rPr lang="en-US" sz="1100" b="1" dirty="0" err="1">
                <a:solidFill>
                  <a:srgbClr val="FF0000"/>
                </a:solidFill>
              </a:rPr>
              <a:t>Authy</a:t>
            </a:r>
            <a:endParaRPr lang="en-US" sz="1100" b="1" dirty="0">
              <a:solidFill>
                <a:srgbClr val="FF0000"/>
              </a:solidFill>
            </a:endParaRPr>
          </a:p>
        </p:txBody>
      </p:sp>
      <p:sp>
        <p:nvSpPr>
          <p:cNvPr id="29" name="TextBox 28">
            <a:extLst>
              <a:ext uri="{FF2B5EF4-FFF2-40B4-BE49-F238E27FC236}">
                <a16:creationId xmlns:a16="http://schemas.microsoft.com/office/drawing/2014/main" id="{C6258D9E-D641-C0E6-8532-C0622FA1FEA3}"/>
              </a:ext>
            </a:extLst>
          </p:cNvPr>
          <p:cNvSpPr txBox="1"/>
          <p:nvPr/>
        </p:nvSpPr>
        <p:spPr>
          <a:xfrm>
            <a:off x="1597440" y="58830"/>
            <a:ext cx="10518359" cy="954107"/>
          </a:xfrm>
          <a:prstGeom prst="rect">
            <a:avLst/>
          </a:prstGeom>
          <a:noFill/>
        </p:spPr>
        <p:txBody>
          <a:bodyPr wrap="square" rtlCol="0">
            <a:spAutoFit/>
          </a:bodyPr>
          <a:lstStyle/>
          <a:p>
            <a:pPr algn="ctr"/>
            <a:r>
              <a:rPr lang="en-US" sz="2400" b="1" dirty="0"/>
              <a:t>How to Link Your </a:t>
            </a:r>
            <a:r>
              <a:rPr lang="en-US" sz="2400" b="1" dirty="0" err="1"/>
              <a:t>Authy</a:t>
            </a:r>
            <a:r>
              <a:rPr lang="en-US" sz="2400" b="1" dirty="0"/>
              <a:t> Authenticator App on Your Desktop to Your Populi</a:t>
            </a:r>
          </a:p>
          <a:p>
            <a:pPr algn="ctr"/>
            <a:r>
              <a:rPr lang="en-US" sz="1600" b="1" dirty="0"/>
              <a:t>(</a:t>
            </a:r>
            <a:r>
              <a:rPr lang="en-US" sz="1600" dirty="0"/>
              <a:t>YOU ONLY DO THIS ONCE, DURING SET UP)</a:t>
            </a:r>
          </a:p>
          <a:p>
            <a:pPr algn="ctr"/>
            <a:endParaRPr lang="en-US" sz="1600" b="1" dirty="0"/>
          </a:p>
        </p:txBody>
      </p:sp>
      <p:sp>
        <p:nvSpPr>
          <p:cNvPr id="30" name="TextBox 29">
            <a:extLst>
              <a:ext uri="{FF2B5EF4-FFF2-40B4-BE49-F238E27FC236}">
                <a16:creationId xmlns:a16="http://schemas.microsoft.com/office/drawing/2014/main" id="{5E97AC2C-BDB1-3DF1-7481-8592F133AB9D}"/>
              </a:ext>
            </a:extLst>
          </p:cNvPr>
          <p:cNvSpPr txBox="1"/>
          <p:nvPr/>
        </p:nvSpPr>
        <p:spPr>
          <a:xfrm>
            <a:off x="1612963" y="2518816"/>
            <a:ext cx="1943221" cy="600164"/>
          </a:xfrm>
          <a:prstGeom prst="rect">
            <a:avLst/>
          </a:prstGeom>
          <a:noFill/>
        </p:spPr>
        <p:txBody>
          <a:bodyPr wrap="square" rtlCol="0">
            <a:spAutoFit/>
          </a:bodyPr>
          <a:lstStyle/>
          <a:p>
            <a:pPr marL="228600" indent="-228600">
              <a:buAutoNum type="arabicPeriod"/>
            </a:pPr>
            <a:r>
              <a:rPr lang="en-US" sz="1100" b="1" dirty="0">
                <a:solidFill>
                  <a:srgbClr val="FF0000"/>
                </a:solidFill>
              </a:rPr>
              <a:t>Now that you have </a:t>
            </a:r>
            <a:r>
              <a:rPr lang="en-US" sz="1100" b="1" dirty="0" err="1">
                <a:solidFill>
                  <a:srgbClr val="FF0000"/>
                </a:solidFill>
              </a:rPr>
              <a:t>Authy</a:t>
            </a:r>
            <a:r>
              <a:rPr lang="en-US" sz="1100" b="1" dirty="0">
                <a:solidFill>
                  <a:srgbClr val="FF0000"/>
                </a:solidFill>
              </a:rPr>
              <a:t> on your desktop, </a:t>
            </a:r>
          </a:p>
          <a:p>
            <a:r>
              <a:rPr lang="en-US" sz="1100" b="1" dirty="0">
                <a:solidFill>
                  <a:srgbClr val="FF0000"/>
                </a:solidFill>
              </a:rPr>
              <a:t>       click “Next”</a:t>
            </a:r>
          </a:p>
        </p:txBody>
      </p:sp>
      <p:sp>
        <p:nvSpPr>
          <p:cNvPr id="31" name="TextBox 30">
            <a:extLst>
              <a:ext uri="{FF2B5EF4-FFF2-40B4-BE49-F238E27FC236}">
                <a16:creationId xmlns:a16="http://schemas.microsoft.com/office/drawing/2014/main" id="{383313F9-4A88-1CBB-F0EA-DB90A73C93E4}"/>
              </a:ext>
            </a:extLst>
          </p:cNvPr>
          <p:cNvSpPr txBox="1"/>
          <p:nvPr/>
        </p:nvSpPr>
        <p:spPr>
          <a:xfrm>
            <a:off x="4036919" y="2685526"/>
            <a:ext cx="1319592" cy="261610"/>
          </a:xfrm>
          <a:prstGeom prst="rect">
            <a:avLst/>
          </a:prstGeom>
          <a:noFill/>
        </p:spPr>
        <p:txBody>
          <a:bodyPr wrap="none" rtlCol="0">
            <a:spAutoFit/>
          </a:bodyPr>
          <a:lstStyle/>
          <a:p>
            <a:r>
              <a:rPr lang="en-US" sz="1100" b="1" dirty="0">
                <a:solidFill>
                  <a:srgbClr val="FF0000"/>
                </a:solidFill>
              </a:rPr>
              <a:t>2. Hit “View Code”</a:t>
            </a:r>
          </a:p>
        </p:txBody>
      </p:sp>
      <p:sp>
        <p:nvSpPr>
          <p:cNvPr id="32" name="TextBox 31">
            <a:extLst>
              <a:ext uri="{FF2B5EF4-FFF2-40B4-BE49-F238E27FC236}">
                <a16:creationId xmlns:a16="http://schemas.microsoft.com/office/drawing/2014/main" id="{BC62883A-D9A6-2853-6C1F-AB0AE187B9C1}"/>
              </a:ext>
            </a:extLst>
          </p:cNvPr>
          <p:cNvSpPr txBox="1"/>
          <p:nvPr/>
        </p:nvSpPr>
        <p:spPr>
          <a:xfrm>
            <a:off x="5786501" y="2618814"/>
            <a:ext cx="2291966" cy="261610"/>
          </a:xfrm>
          <a:prstGeom prst="rect">
            <a:avLst/>
          </a:prstGeom>
          <a:noFill/>
        </p:spPr>
        <p:txBody>
          <a:bodyPr wrap="square" rtlCol="0">
            <a:spAutoFit/>
          </a:bodyPr>
          <a:lstStyle/>
          <a:p>
            <a:r>
              <a:rPr lang="en-US" sz="1100" b="1" dirty="0">
                <a:solidFill>
                  <a:srgbClr val="FF0000"/>
                </a:solidFill>
              </a:rPr>
              <a:t>3. Copy the long alphanumeric code </a:t>
            </a:r>
          </a:p>
        </p:txBody>
      </p:sp>
      <p:pic>
        <p:nvPicPr>
          <p:cNvPr id="34" name="Picture 33">
            <a:extLst>
              <a:ext uri="{FF2B5EF4-FFF2-40B4-BE49-F238E27FC236}">
                <a16:creationId xmlns:a16="http://schemas.microsoft.com/office/drawing/2014/main" id="{4E9126AE-8922-48B9-5352-10C2894037A0}"/>
              </a:ext>
            </a:extLst>
          </p:cNvPr>
          <p:cNvPicPr>
            <a:picLocks noChangeAspect="1"/>
          </p:cNvPicPr>
          <p:nvPr/>
        </p:nvPicPr>
        <p:blipFill>
          <a:blip r:embed="rId9"/>
          <a:stretch>
            <a:fillRect/>
          </a:stretch>
        </p:blipFill>
        <p:spPr>
          <a:xfrm rot="5400000">
            <a:off x="10182966" y="1027527"/>
            <a:ext cx="1926139" cy="1599053"/>
          </a:xfrm>
          <a:prstGeom prst="rect">
            <a:avLst/>
          </a:prstGeom>
        </p:spPr>
      </p:pic>
      <p:pic>
        <p:nvPicPr>
          <p:cNvPr id="39" name="Picture 38">
            <a:extLst>
              <a:ext uri="{FF2B5EF4-FFF2-40B4-BE49-F238E27FC236}">
                <a16:creationId xmlns:a16="http://schemas.microsoft.com/office/drawing/2014/main" id="{4BD6606A-CF18-98A0-9F54-8B59E5FAE589}"/>
              </a:ext>
            </a:extLst>
          </p:cNvPr>
          <p:cNvPicPr>
            <a:picLocks noChangeAspect="1"/>
          </p:cNvPicPr>
          <p:nvPr/>
        </p:nvPicPr>
        <p:blipFill>
          <a:blip r:embed="rId10"/>
          <a:stretch>
            <a:fillRect/>
          </a:stretch>
        </p:blipFill>
        <p:spPr>
          <a:xfrm>
            <a:off x="2538314" y="3218116"/>
            <a:ext cx="1695096" cy="2180254"/>
          </a:xfrm>
          <a:prstGeom prst="rect">
            <a:avLst/>
          </a:prstGeom>
        </p:spPr>
      </p:pic>
      <p:pic>
        <p:nvPicPr>
          <p:cNvPr id="41" name="Picture 40">
            <a:extLst>
              <a:ext uri="{FF2B5EF4-FFF2-40B4-BE49-F238E27FC236}">
                <a16:creationId xmlns:a16="http://schemas.microsoft.com/office/drawing/2014/main" id="{6AF9257A-9258-224E-7DD5-966862A86F8A}"/>
              </a:ext>
            </a:extLst>
          </p:cNvPr>
          <p:cNvPicPr>
            <a:picLocks noChangeAspect="1"/>
          </p:cNvPicPr>
          <p:nvPr/>
        </p:nvPicPr>
        <p:blipFill>
          <a:blip r:embed="rId11"/>
          <a:stretch>
            <a:fillRect/>
          </a:stretch>
        </p:blipFill>
        <p:spPr>
          <a:xfrm>
            <a:off x="4860655" y="3188271"/>
            <a:ext cx="1657574" cy="2210099"/>
          </a:xfrm>
          <a:prstGeom prst="rect">
            <a:avLst/>
          </a:prstGeom>
        </p:spPr>
      </p:pic>
      <p:pic>
        <p:nvPicPr>
          <p:cNvPr id="43" name="Picture 42">
            <a:extLst>
              <a:ext uri="{FF2B5EF4-FFF2-40B4-BE49-F238E27FC236}">
                <a16:creationId xmlns:a16="http://schemas.microsoft.com/office/drawing/2014/main" id="{67D6C8BB-1AB4-BF63-2E8F-006F839568E4}"/>
              </a:ext>
            </a:extLst>
          </p:cNvPr>
          <p:cNvPicPr>
            <a:picLocks noChangeAspect="1"/>
          </p:cNvPicPr>
          <p:nvPr/>
        </p:nvPicPr>
        <p:blipFill>
          <a:blip r:embed="rId12"/>
          <a:stretch>
            <a:fillRect/>
          </a:stretch>
        </p:blipFill>
        <p:spPr>
          <a:xfrm rot="5400000">
            <a:off x="6547687" y="3508121"/>
            <a:ext cx="2247382" cy="1685537"/>
          </a:xfrm>
          <a:prstGeom prst="rect">
            <a:avLst/>
          </a:prstGeom>
        </p:spPr>
      </p:pic>
      <p:sp>
        <p:nvSpPr>
          <p:cNvPr id="44" name="TextBox 43">
            <a:extLst>
              <a:ext uri="{FF2B5EF4-FFF2-40B4-BE49-F238E27FC236}">
                <a16:creationId xmlns:a16="http://schemas.microsoft.com/office/drawing/2014/main" id="{F6DC6E6F-B142-4008-9E25-462E2B6C2469}"/>
              </a:ext>
            </a:extLst>
          </p:cNvPr>
          <p:cNvSpPr txBox="1"/>
          <p:nvPr/>
        </p:nvSpPr>
        <p:spPr>
          <a:xfrm>
            <a:off x="2550862" y="5427638"/>
            <a:ext cx="1738860" cy="938719"/>
          </a:xfrm>
          <a:prstGeom prst="rect">
            <a:avLst/>
          </a:prstGeom>
          <a:noFill/>
        </p:spPr>
        <p:txBody>
          <a:bodyPr wrap="square" rtlCol="0">
            <a:spAutoFit/>
          </a:bodyPr>
          <a:lstStyle/>
          <a:p>
            <a:r>
              <a:rPr lang="en-US" sz="1100" b="1" dirty="0">
                <a:solidFill>
                  <a:srgbClr val="FF0000"/>
                </a:solidFill>
              </a:rPr>
              <a:t>7. Type “Populi” into the box and pick a color by clicking on it. Make sure 6-digit code is selected, hit ”save”</a:t>
            </a:r>
          </a:p>
        </p:txBody>
      </p:sp>
      <p:sp>
        <p:nvSpPr>
          <p:cNvPr id="45" name="TextBox 44">
            <a:extLst>
              <a:ext uri="{FF2B5EF4-FFF2-40B4-BE49-F238E27FC236}">
                <a16:creationId xmlns:a16="http://schemas.microsoft.com/office/drawing/2014/main" id="{2187FFC2-75D2-9CE5-AF5C-4332B438A48C}"/>
              </a:ext>
            </a:extLst>
          </p:cNvPr>
          <p:cNvSpPr txBox="1"/>
          <p:nvPr/>
        </p:nvSpPr>
        <p:spPr>
          <a:xfrm>
            <a:off x="4860655" y="5458773"/>
            <a:ext cx="1381404" cy="307777"/>
          </a:xfrm>
          <a:prstGeom prst="rect">
            <a:avLst/>
          </a:prstGeom>
          <a:noFill/>
        </p:spPr>
        <p:txBody>
          <a:bodyPr wrap="none" rtlCol="0">
            <a:spAutoFit/>
          </a:bodyPr>
          <a:lstStyle/>
          <a:p>
            <a:r>
              <a:rPr lang="en-US" sz="1400" b="1" dirty="0">
                <a:solidFill>
                  <a:srgbClr val="FF0000"/>
                </a:solidFill>
              </a:rPr>
              <a:t>8. Click “Populi”</a:t>
            </a:r>
          </a:p>
        </p:txBody>
      </p:sp>
      <p:sp>
        <p:nvSpPr>
          <p:cNvPr id="46" name="TextBox 45">
            <a:extLst>
              <a:ext uri="{FF2B5EF4-FFF2-40B4-BE49-F238E27FC236}">
                <a16:creationId xmlns:a16="http://schemas.microsoft.com/office/drawing/2014/main" id="{A4D18237-3E0B-44DB-A2A8-38B2D3B7E14B}"/>
              </a:ext>
            </a:extLst>
          </p:cNvPr>
          <p:cNvSpPr txBox="1"/>
          <p:nvPr/>
        </p:nvSpPr>
        <p:spPr>
          <a:xfrm>
            <a:off x="6727896" y="5517681"/>
            <a:ext cx="1502856" cy="830997"/>
          </a:xfrm>
          <a:prstGeom prst="rect">
            <a:avLst/>
          </a:prstGeom>
          <a:noFill/>
        </p:spPr>
        <p:txBody>
          <a:bodyPr wrap="square" rtlCol="0">
            <a:spAutoFit/>
          </a:bodyPr>
          <a:lstStyle/>
          <a:p>
            <a:r>
              <a:rPr lang="en-US" sz="1200" b="1" dirty="0">
                <a:solidFill>
                  <a:srgbClr val="FF0000"/>
                </a:solidFill>
              </a:rPr>
              <a:t>9. This is your verification code (it will change every 60 seconds)</a:t>
            </a:r>
          </a:p>
        </p:txBody>
      </p:sp>
      <p:sp>
        <p:nvSpPr>
          <p:cNvPr id="51" name="TextBox 50">
            <a:extLst>
              <a:ext uri="{FF2B5EF4-FFF2-40B4-BE49-F238E27FC236}">
                <a16:creationId xmlns:a16="http://schemas.microsoft.com/office/drawing/2014/main" id="{CEC8A5DC-56D0-DF9A-FFAD-D27B70C7EBF1}"/>
              </a:ext>
            </a:extLst>
          </p:cNvPr>
          <p:cNvSpPr txBox="1"/>
          <p:nvPr/>
        </p:nvSpPr>
        <p:spPr>
          <a:xfrm>
            <a:off x="8184977" y="5786449"/>
            <a:ext cx="4252067" cy="600164"/>
          </a:xfrm>
          <a:prstGeom prst="rect">
            <a:avLst/>
          </a:prstGeom>
          <a:noFill/>
        </p:spPr>
        <p:txBody>
          <a:bodyPr wrap="square" rtlCol="0">
            <a:spAutoFit/>
          </a:bodyPr>
          <a:lstStyle/>
          <a:p>
            <a:r>
              <a:rPr lang="en-US" sz="1100" b="1" dirty="0">
                <a:solidFill>
                  <a:srgbClr val="FF0000"/>
                </a:solidFill>
              </a:rPr>
              <a:t>10. Be sure the alphanumeric code, your Populi password, and current 6-digit </a:t>
            </a:r>
            <a:r>
              <a:rPr lang="en-US" sz="1100" b="1" dirty="0" err="1">
                <a:solidFill>
                  <a:srgbClr val="FF0000"/>
                </a:solidFill>
              </a:rPr>
              <a:t>Authy</a:t>
            </a:r>
            <a:r>
              <a:rPr lang="en-US" sz="1100" b="1" dirty="0">
                <a:solidFill>
                  <a:srgbClr val="FF0000"/>
                </a:solidFill>
              </a:rPr>
              <a:t> verification code from your </a:t>
            </a:r>
            <a:r>
              <a:rPr lang="en-US" sz="1100" b="1" dirty="0" err="1">
                <a:solidFill>
                  <a:srgbClr val="FF0000"/>
                </a:solidFill>
              </a:rPr>
              <a:t>Authy</a:t>
            </a:r>
            <a:r>
              <a:rPr lang="en-US" sz="1100" b="1" dirty="0">
                <a:solidFill>
                  <a:srgbClr val="FF0000"/>
                </a:solidFill>
              </a:rPr>
              <a:t> app are all there, then click “next” to link your </a:t>
            </a:r>
            <a:r>
              <a:rPr lang="en-US" sz="1100" b="1" dirty="0" err="1">
                <a:solidFill>
                  <a:srgbClr val="FF0000"/>
                </a:solidFill>
              </a:rPr>
              <a:t>Authy</a:t>
            </a:r>
            <a:r>
              <a:rPr lang="en-US" sz="1100" b="1" dirty="0">
                <a:solidFill>
                  <a:srgbClr val="FF0000"/>
                </a:solidFill>
              </a:rPr>
              <a:t> to your Populi</a:t>
            </a:r>
          </a:p>
        </p:txBody>
      </p:sp>
      <p:sp>
        <p:nvSpPr>
          <p:cNvPr id="52" name="TextBox 51">
            <a:extLst>
              <a:ext uri="{FF2B5EF4-FFF2-40B4-BE49-F238E27FC236}">
                <a16:creationId xmlns:a16="http://schemas.microsoft.com/office/drawing/2014/main" id="{439E361D-DB31-4E0A-E4EE-2281AA8C5ED6}"/>
              </a:ext>
            </a:extLst>
          </p:cNvPr>
          <p:cNvSpPr txBox="1"/>
          <p:nvPr/>
        </p:nvSpPr>
        <p:spPr>
          <a:xfrm>
            <a:off x="409748" y="5497304"/>
            <a:ext cx="1668853" cy="769441"/>
          </a:xfrm>
          <a:prstGeom prst="rect">
            <a:avLst/>
          </a:prstGeom>
          <a:noFill/>
        </p:spPr>
        <p:txBody>
          <a:bodyPr wrap="square" rtlCol="0">
            <a:spAutoFit/>
          </a:bodyPr>
          <a:lstStyle/>
          <a:p>
            <a:r>
              <a:rPr lang="en-US" sz="1100" b="1" dirty="0">
                <a:solidFill>
                  <a:srgbClr val="FF0000"/>
                </a:solidFill>
              </a:rPr>
              <a:t>6. Paste the long alphanumeric code into the field in the </a:t>
            </a:r>
            <a:r>
              <a:rPr lang="en-US" sz="1100" b="1" dirty="0" err="1">
                <a:solidFill>
                  <a:srgbClr val="FF0000"/>
                </a:solidFill>
              </a:rPr>
              <a:t>Authy</a:t>
            </a:r>
            <a:r>
              <a:rPr lang="en-US" sz="1100" b="1" dirty="0">
                <a:solidFill>
                  <a:srgbClr val="FF0000"/>
                </a:solidFill>
              </a:rPr>
              <a:t> app and hit “add account”</a:t>
            </a:r>
          </a:p>
        </p:txBody>
      </p:sp>
      <p:pic>
        <p:nvPicPr>
          <p:cNvPr id="54" name="Picture 53">
            <a:extLst>
              <a:ext uri="{FF2B5EF4-FFF2-40B4-BE49-F238E27FC236}">
                <a16:creationId xmlns:a16="http://schemas.microsoft.com/office/drawing/2014/main" id="{9C7A0289-D6DF-B8D2-DC9D-F70A8CC54B2C}"/>
              </a:ext>
            </a:extLst>
          </p:cNvPr>
          <p:cNvPicPr>
            <a:picLocks noChangeAspect="1"/>
          </p:cNvPicPr>
          <p:nvPr/>
        </p:nvPicPr>
        <p:blipFill>
          <a:blip r:embed="rId13"/>
          <a:stretch>
            <a:fillRect/>
          </a:stretch>
        </p:blipFill>
        <p:spPr>
          <a:xfrm>
            <a:off x="9226525" y="3322934"/>
            <a:ext cx="2401357" cy="2462827"/>
          </a:xfrm>
          <a:prstGeom prst="rect">
            <a:avLst/>
          </a:prstGeom>
        </p:spPr>
      </p:pic>
      <p:pic>
        <p:nvPicPr>
          <p:cNvPr id="56" name="Picture 55">
            <a:extLst>
              <a:ext uri="{FF2B5EF4-FFF2-40B4-BE49-F238E27FC236}">
                <a16:creationId xmlns:a16="http://schemas.microsoft.com/office/drawing/2014/main" id="{AD28B2BE-EEC7-DB98-AFBB-CC37AA8E3470}"/>
              </a:ext>
            </a:extLst>
          </p:cNvPr>
          <p:cNvPicPr>
            <a:picLocks noChangeAspect="1"/>
          </p:cNvPicPr>
          <p:nvPr/>
        </p:nvPicPr>
        <p:blipFill>
          <a:blip r:embed="rId14"/>
          <a:stretch>
            <a:fillRect/>
          </a:stretch>
        </p:blipFill>
        <p:spPr>
          <a:xfrm>
            <a:off x="357402" y="3188963"/>
            <a:ext cx="1738860" cy="2265426"/>
          </a:xfrm>
          <a:prstGeom prst="rect">
            <a:avLst/>
          </a:prstGeom>
        </p:spPr>
      </p:pic>
    </p:spTree>
    <p:extLst>
      <p:ext uri="{BB962C8B-B14F-4D97-AF65-F5344CB8AC3E}">
        <p14:creationId xmlns:p14="http://schemas.microsoft.com/office/powerpoint/2010/main" val="1067751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954F38-951D-82C5-8F8F-4D7D574FCD0A}"/>
              </a:ext>
            </a:extLst>
          </p:cNvPr>
          <p:cNvPicPr>
            <a:picLocks noChangeAspect="1"/>
          </p:cNvPicPr>
          <p:nvPr/>
        </p:nvPicPr>
        <p:blipFill>
          <a:blip r:embed="rId3"/>
          <a:stretch>
            <a:fillRect/>
          </a:stretch>
        </p:blipFill>
        <p:spPr>
          <a:xfrm>
            <a:off x="588579" y="420688"/>
            <a:ext cx="5085912" cy="1271478"/>
          </a:xfrm>
          <a:prstGeom prst="rect">
            <a:avLst/>
          </a:prstGeom>
        </p:spPr>
      </p:pic>
      <p:pic>
        <p:nvPicPr>
          <p:cNvPr id="2" name="Content Placeholder 1">
            <a:extLst>
              <a:ext uri="{FF2B5EF4-FFF2-40B4-BE49-F238E27FC236}">
                <a16:creationId xmlns:a16="http://schemas.microsoft.com/office/drawing/2014/main" id="{EE8B961E-C718-3C7C-97E5-B48E7B114321}"/>
              </a:ext>
            </a:extLst>
          </p:cNvPr>
          <p:cNvPicPr>
            <a:picLocks noGrp="1" noChangeAspect="1"/>
          </p:cNvPicPr>
          <p:nvPr>
            <p:ph idx="1"/>
          </p:nvPr>
        </p:nvPicPr>
        <p:blipFill>
          <a:blip r:embed="rId4"/>
          <a:stretch>
            <a:fillRect/>
          </a:stretch>
        </p:blipFill>
        <p:spPr>
          <a:xfrm>
            <a:off x="0" y="6313714"/>
            <a:ext cx="12192000" cy="544286"/>
          </a:xfrm>
          <a:prstGeom prst="rect">
            <a:avLst/>
          </a:prstGeom>
        </p:spPr>
      </p:pic>
      <p:sp>
        <p:nvSpPr>
          <p:cNvPr id="6" name="TextBox 5">
            <a:extLst>
              <a:ext uri="{FF2B5EF4-FFF2-40B4-BE49-F238E27FC236}">
                <a16:creationId xmlns:a16="http://schemas.microsoft.com/office/drawing/2014/main" id="{9718818E-CD11-72DA-0A86-393FF6B68396}"/>
              </a:ext>
            </a:extLst>
          </p:cNvPr>
          <p:cNvSpPr txBox="1"/>
          <p:nvPr/>
        </p:nvSpPr>
        <p:spPr>
          <a:xfrm>
            <a:off x="4354286" y="648939"/>
            <a:ext cx="3084627" cy="523220"/>
          </a:xfrm>
          <a:prstGeom prst="rect">
            <a:avLst/>
          </a:prstGeom>
          <a:noFill/>
        </p:spPr>
        <p:txBody>
          <a:bodyPr wrap="none" rtlCol="0">
            <a:spAutoFit/>
          </a:bodyPr>
          <a:lstStyle/>
          <a:p>
            <a:r>
              <a:rPr lang="en-US" sz="2800" b="1" dirty="0">
                <a:solidFill>
                  <a:srgbClr val="FF0000"/>
                </a:solidFill>
              </a:rPr>
              <a:t>Success, you are in!</a:t>
            </a:r>
          </a:p>
        </p:txBody>
      </p:sp>
      <p:pic>
        <p:nvPicPr>
          <p:cNvPr id="7" name="Picture 6">
            <a:extLst>
              <a:ext uri="{FF2B5EF4-FFF2-40B4-BE49-F238E27FC236}">
                <a16:creationId xmlns:a16="http://schemas.microsoft.com/office/drawing/2014/main" id="{DCDA445C-CF4A-08E7-2671-63C217593FCE}"/>
              </a:ext>
            </a:extLst>
          </p:cNvPr>
          <p:cNvPicPr>
            <a:picLocks noChangeAspect="1"/>
          </p:cNvPicPr>
          <p:nvPr/>
        </p:nvPicPr>
        <p:blipFill>
          <a:blip r:embed="rId5"/>
          <a:stretch>
            <a:fillRect/>
          </a:stretch>
        </p:blipFill>
        <p:spPr>
          <a:xfrm>
            <a:off x="1944946" y="1373575"/>
            <a:ext cx="9223513" cy="4420132"/>
          </a:xfrm>
          <a:prstGeom prst="rect">
            <a:avLst/>
          </a:prstGeom>
        </p:spPr>
      </p:pic>
    </p:spTree>
    <p:extLst>
      <p:ext uri="{BB962C8B-B14F-4D97-AF65-F5344CB8AC3E}">
        <p14:creationId xmlns:p14="http://schemas.microsoft.com/office/powerpoint/2010/main" val="2350999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7713</TotalTime>
  <Words>1380</Words>
  <Application>Microsoft Office PowerPoint</Application>
  <PresentationFormat>Widescreen</PresentationFormat>
  <Paragraphs>95</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Setting up Login Approvals for Students on Populi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up Login Approvals on Populi</dc:title>
  <dc:creator>Chan, Juliet</dc:creator>
  <cp:lastModifiedBy>Moebius, Kim</cp:lastModifiedBy>
  <cp:revision>103</cp:revision>
  <cp:lastPrinted>2023-10-05T03:04:12Z</cp:lastPrinted>
  <dcterms:created xsi:type="dcterms:W3CDTF">2023-09-29T00:38:38Z</dcterms:created>
  <dcterms:modified xsi:type="dcterms:W3CDTF">2023-10-17T13:42:30Z</dcterms:modified>
</cp:coreProperties>
</file>