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66" r:id="rId7"/>
    <p:sldId id="267" r:id="rId8"/>
    <p:sldId id="268" r:id="rId9"/>
    <p:sldId id="269" r:id="rId10"/>
    <p:sldId id="259" r:id="rId11"/>
    <p:sldId id="270" r:id="rId12"/>
    <p:sldId id="271" r:id="rId13"/>
    <p:sldId id="272" r:id="rId14"/>
    <p:sldId id="26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68708F-0697-4408-9B32-D38EEACEE5D8}" v="1432" dt="2019-09-17T20:42:21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elin, Christopher L." userId="4b3e908f-6291-4828-ba14-bdbab1a131b3" providerId="ADAL" clId="{2868708F-0697-4408-9B32-D38EEACEE5D8}"/>
    <pc:docChg chg="undo custSel mod addSld delSld modSld">
      <pc:chgData name="Schelin, Christopher L." userId="4b3e908f-6291-4828-ba14-bdbab1a131b3" providerId="ADAL" clId="{2868708F-0697-4408-9B32-D38EEACEE5D8}" dt="2019-09-17T20:42:21.187" v="1892"/>
      <pc:docMkLst>
        <pc:docMk/>
      </pc:docMkLst>
      <pc:sldChg chg="addSp delSp modSp modTransition modAnim">
        <pc:chgData name="Schelin, Christopher L." userId="4b3e908f-6291-4828-ba14-bdbab1a131b3" providerId="ADAL" clId="{2868708F-0697-4408-9B32-D38EEACEE5D8}" dt="2019-09-17T20:08:59.730" v="1888"/>
        <pc:sldMkLst>
          <pc:docMk/>
          <pc:sldMk cId="3759023908" sldId="256"/>
        </pc:sldMkLst>
        <pc:spChg chg="mod">
          <ac:chgData name="Schelin, Christopher L." userId="4b3e908f-6291-4828-ba14-bdbab1a131b3" providerId="ADAL" clId="{2868708F-0697-4408-9B32-D38EEACEE5D8}" dt="2019-09-16T22:31:20.428" v="80" actId="255"/>
          <ac:spMkLst>
            <pc:docMk/>
            <pc:sldMk cId="3759023908" sldId="256"/>
            <ac:spMk id="2" creationId="{4A094AA9-3779-4C85-9DAE-530656CB23FD}"/>
          </ac:spMkLst>
        </pc:spChg>
        <pc:spChg chg="mod">
          <ac:chgData name="Schelin, Christopher L." userId="4b3e908f-6291-4828-ba14-bdbab1a131b3" providerId="ADAL" clId="{2868708F-0697-4408-9B32-D38EEACEE5D8}" dt="2019-09-17T16:31:34.988" v="1416" actId="20577"/>
          <ac:spMkLst>
            <pc:docMk/>
            <pc:sldMk cId="3759023908" sldId="256"/>
            <ac:spMk id="3" creationId="{0E88EB97-3D9E-43E8-8FBA-2E40B7E1EBFB}"/>
          </ac:spMkLst>
        </pc:spChg>
        <pc:picChg chg="add mod">
          <ac:chgData name="Schelin, Christopher L." userId="4b3e908f-6291-4828-ba14-bdbab1a131b3" providerId="ADAL" clId="{2868708F-0697-4408-9B32-D38EEACEE5D8}" dt="2019-09-17T20:08:51.953" v="1885"/>
          <ac:picMkLst>
            <pc:docMk/>
            <pc:sldMk cId="3759023908" sldId="256"/>
            <ac:picMk id="4" creationId="{F40E14B7-3DDA-4DDD-993F-486DCBEC8694}"/>
          </ac:picMkLst>
        </pc:picChg>
        <pc:picChg chg="del">
          <ac:chgData name="Schelin, Christopher L." userId="4b3e908f-6291-4828-ba14-bdbab1a131b3" providerId="ADAL" clId="{2868708F-0697-4408-9B32-D38EEACEE5D8}" dt="2019-09-16T22:30:36.832" v="0"/>
          <ac:picMkLst>
            <pc:docMk/>
            <pc:sldMk cId="3759023908" sldId="256"/>
            <ac:picMk id="4" creationId="{F97F50BD-A504-41FC-A4F4-1BF02B2D2503}"/>
          </ac:picMkLst>
        </pc:picChg>
      </pc:sldChg>
      <pc:sldChg chg="modSp modTransition modAnim">
        <pc:chgData name="Schelin, Christopher L." userId="4b3e908f-6291-4828-ba14-bdbab1a131b3" providerId="ADAL" clId="{2868708F-0697-4408-9B32-D38EEACEE5D8}" dt="2019-09-17T20:10:27.090" v="1889"/>
        <pc:sldMkLst>
          <pc:docMk/>
          <pc:sldMk cId="811250393" sldId="257"/>
        </pc:sldMkLst>
        <pc:spChg chg="mod">
          <ac:chgData name="Schelin, Christopher L." userId="4b3e908f-6291-4828-ba14-bdbab1a131b3" providerId="ADAL" clId="{2868708F-0697-4408-9B32-D38EEACEE5D8}" dt="2019-09-16T22:31:35.019" v="114" actId="20577"/>
          <ac:spMkLst>
            <pc:docMk/>
            <pc:sldMk cId="811250393" sldId="257"/>
            <ac:spMk id="2" creationId="{A76A69CD-CAE3-444B-82AE-C1EA9351CB74}"/>
          </ac:spMkLst>
        </pc:spChg>
        <pc:spChg chg="mod">
          <ac:chgData name="Schelin, Christopher L." userId="4b3e908f-6291-4828-ba14-bdbab1a131b3" providerId="ADAL" clId="{2868708F-0697-4408-9B32-D38EEACEE5D8}" dt="2019-09-16T22:35:44.941" v="418"/>
          <ac:spMkLst>
            <pc:docMk/>
            <pc:sldMk cId="811250393" sldId="257"/>
            <ac:spMk id="3" creationId="{4E1C5147-75E3-47D7-BC9A-1BA1A91D0BAC}"/>
          </ac:spMkLst>
        </pc:spChg>
      </pc:sldChg>
      <pc:sldChg chg="del">
        <pc:chgData name="Schelin, Christopher L." userId="4b3e908f-6291-4828-ba14-bdbab1a131b3" providerId="ADAL" clId="{2868708F-0697-4408-9B32-D38EEACEE5D8}" dt="2019-09-16T22:43:39.977" v="507" actId="2696"/>
        <pc:sldMkLst>
          <pc:docMk/>
          <pc:sldMk cId="3094777456" sldId="258"/>
        </pc:sldMkLst>
      </pc:sldChg>
      <pc:sldChg chg="addSp delSp modSp modTransition modAnim">
        <pc:chgData name="Schelin, Christopher L." userId="4b3e908f-6291-4828-ba14-bdbab1a131b3" providerId="ADAL" clId="{2868708F-0697-4408-9B32-D38EEACEE5D8}" dt="2019-09-17T20:08:10.236" v="1884"/>
        <pc:sldMkLst>
          <pc:docMk/>
          <pc:sldMk cId="3343932774" sldId="259"/>
        </pc:sldMkLst>
        <pc:spChg chg="mod">
          <ac:chgData name="Schelin, Christopher L." userId="4b3e908f-6291-4828-ba14-bdbab1a131b3" providerId="ADAL" clId="{2868708F-0697-4408-9B32-D38EEACEE5D8}" dt="2019-09-16T22:44:20.256" v="576" actId="20577"/>
          <ac:spMkLst>
            <pc:docMk/>
            <pc:sldMk cId="3343932774" sldId="259"/>
            <ac:spMk id="2" creationId="{A76A69CD-CAE3-444B-82AE-C1EA9351CB74}"/>
          </ac:spMkLst>
        </pc:spChg>
        <pc:spChg chg="mod">
          <ac:chgData name="Schelin, Christopher L." userId="4b3e908f-6291-4828-ba14-bdbab1a131b3" providerId="ADAL" clId="{2868708F-0697-4408-9B32-D38EEACEE5D8}" dt="2019-09-16T22:45:58.344" v="835" actId="255"/>
          <ac:spMkLst>
            <pc:docMk/>
            <pc:sldMk cId="3343932774" sldId="259"/>
            <ac:spMk id="4" creationId="{CC1C5210-3C39-4612-9820-9E96CD4333C9}"/>
          </ac:spMkLst>
        </pc:spChg>
        <pc:spChg chg="add del mod">
          <ac:chgData name="Schelin, Christopher L." userId="4b3e908f-6291-4828-ba14-bdbab1a131b3" providerId="ADAL" clId="{2868708F-0697-4408-9B32-D38EEACEE5D8}" dt="2019-09-16T22:43:51.445" v="510" actId="931"/>
          <ac:spMkLst>
            <pc:docMk/>
            <pc:sldMk cId="3343932774" sldId="259"/>
            <ac:spMk id="5" creationId="{F5B956CE-07F1-4B06-AB1E-DDC0895FD989}"/>
          </ac:spMkLst>
        </pc:spChg>
        <pc:picChg chg="del">
          <ac:chgData name="Schelin, Christopher L." userId="4b3e908f-6291-4828-ba14-bdbab1a131b3" providerId="ADAL" clId="{2868708F-0697-4408-9B32-D38EEACEE5D8}" dt="2019-09-16T22:43:45.151" v="509" actId="478"/>
          <ac:picMkLst>
            <pc:docMk/>
            <pc:sldMk cId="3343932774" sldId="259"/>
            <ac:picMk id="7" creationId="{B6349992-278E-4D18-ABE3-934B3666783E}"/>
          </ac:picMkLst>
        </pc:picChg>
        <pc:picChg chg="add mod">
          <ac:chgData name="Schelin, Christopher L." userId="4b3e908f-6291-4828-ba14-bdbab1a131b3" providerId="ADAL" clId="{2868708F-0697-4408-9B32-D38EEACEE5D8}" dt="2019-09-16T22:43:59.865" v="517" actId="1076"/>
          <ac:picMkLst>
            <pc:docMk/>
            <pc:sldMk cId="3343932774" sldId="259"/>
            <ac:picMk id="8" creationId="{068AA6E9-505C-4182-BEE3-03DD303DB7CC}"/>
          </ac:picMkLst>
        </pc:picChg>
      </pc:sldChg>
      <pc:sldChg chg="modSp modTransition modAnim">
        <pc:chgData name="Schelin, Christopher L." userId="4b3e908f-6291-4828-ba14-bdbab1a131b3" providerId="ADAL" clId="{2868708F-0697-4408-9B32-D38EEACEE5D8}" dt="2019-09-17T20:42:21.187" v="1892"/>
        <pc:sldMkLst>
          <pc:docMk/>
          <pc:sldMk cId="3777529270" sldId="260"/>
        </pc:sldMkLst>
        <pc:spChg chg="mod">
          <ac:chgData name="Schelin, Christopher L." userId="4b3e908f-6291-4828-ba14-bdbab1a131b3" providerId="ADAL" clId="{2868708F-0697-4408-9B32-D38EEACEE5D8}" dt="2019-09-17T16:36:19.319" v="1573" actId="20577"/>
          <ac:spMkLst>
            <pc:docMk/>
            <pc:sldMk cId="3777529270" sldId="260"/>
            <ac:spMk id="2" creationId="{A76A69CD-CAE3-444B-82AE-C1EA9351CB74}"/>
          </ac:spMkLst>
        </pc:spChg>
        <pc:spChg chg="mod">
          <ac:chgData name="Schelin, Christopher L." userId="4b3e908f-6291-4828-ba14-bdbab1a131b3" providerId="ADAL" clId="{2868708F-0697-4408-9B32-D38EEACEE5D8}" dt="2019-09-17T16:36:07.799" v="1566" actId="20577"/>
          <ac:spMkLst>
            <pc:docMk/>
            <pc:sldMk cId="3777529270" sldId="260"/>
            <ac:spMk id="3" creationId="{4E1C5147-75E3-47D7-BC9A-1BA1A91D0BAC}"/>
          </ac:spMkLst>
        </pc:spChg>
      </pc:sldChg>
      <pc:sldChg chg="del">
        <pc:chgData name="Schelin, Christopher L." userId="4b3e908f-6291-4828-ba14-bdbab1a131b3" providerId="ADAL" clId="{2868708F-0697-4408-9B32-D38EEACEE5D8}" dt="2019-09-16T22:59:05.192" v="1286" actId="2696"/>
        <pc:sldMkLst>
          <pc:docMk/>
          <pc:sldMk cId="1149182017" sldId="261"/>
        </pc:sldMkLst>
      </pc:sldChg>
      <pc:sldChg chg="del">
        <pc:chgData name="Schelin, Christopher L." userId="4b3e908f-6291-4828-ba14-bdbab1a131b3" providerId="ADAL" clId="{2868708F-0697-4408-9B32-D38EEACEE5D8}" dt="2019-09-16T22:59:11.369" v="1287" actId="2696"/>
        <pc:sldMkLst>
          <pc:docMk/>
          <pc:sldMk cId="1972856507" sldId="262"/>
        </pc:sldMkLst>
      </pc:sldChg>
      <pc:sldChg chg="del">
        <pc:chgData name="Schelin, Christopher L." userId="4b3e908f-6291-4828-ba14-bdbab1a131b3" providerId="ADAL" clId="{2868708F-0697-4408-9B32-D38EEACEE5D8}" dt="2019-09-16T22:59:11.385" v="1288" actId="2696"/>
        <pc:sldMkLst>
          <pc:docMk/>
          <pc:sldMk cId="100980476" sldId="263"/>
        </pc:sldMkLst>
      </pc:sldChg>
      <pc:sldChg chg="del">
        <pc:chgData name="Schelin, Christopher L." userId="4b3e908f-6291-4828-ba14-bdbab1a131b3" providerId="ADAL" clId="{2868708F-0697-4408-9B32-D38EEACEE5D8}" dt="2019-09-16T22:59:11.401" v="1289" actId="2696"/>
        <pc:sldMkLst>
          <pc:docMk/>
          <pc:sldMk cId="962726076" sldId="264"/>
        </pc:sldMkLst>
      </pc:sldChg>
      <pc:sldChg chg="del">
        <pc:chgData name="Schelin, Christopher L." userId="4b3e908f-6291-4828-ba14-bdbab1a131b3" providerId="ADAL" clId="{2868708F-0697-4408-9B32-D38EEACEE5D8}" dt="2019-09-16T22:59:11.416" v="1290" actId="2696"/>
        <pc:sldMkLst>
          <pc:docMk/>
          <pc:sldMk cId="1804296005" sldId="265"/>
        </pc:sldMkLst>
      </pc:sldChg>
      <pc:sldChg chg="addSp modSp add mod modTransition setBg modAnim">
        <pc:chgData name="Schelin, Christopher L." userId="4b3e908f-6291-4828-ba14-bdbab1a131b3" providerId="ADAL" clId="{2868708F-0697-4408-9B32-D38EEACEE5D8}" dt="2019-09-17T16:54:33.492" v="1610"/>
        <pc:sldMkLst>
          <pc:docMk/>
          <pc:sldMk cId="1809096399" sldId="266"/>
        </pc:sldMkLst>
        <pc:spChg chg="add mod">
          <ac:chgData name="Schelin, Christopher L." userId="4b3e908f-6291-4828-ba14-bdbab1a131b3" providerId="ADAL" clId="{2868708F-0697-4408-9B32-D38EEACEE5D8}" dt="2019-09-16T22:40:39.872" v="482" actId="1076"/>
          <ac:spMkLst>
            <pc:docMk/>
            <pc:sldMk cId="1809096399" sldId="266"/>
            <ac:spMk id="4" creationId="{010BFD56-CCCB-4232-AE5C-CEF8EFB3FE12}"/>
          </ac:spMkLst>
        </pc:spChg>
        <pc:picChg chg="add mod">
          <ac:chgData name="Schelin, Christopher L." userId="4b3e908f-6291-4828-ba14-bdbab1a131b3" providerId="ADAL" clId="{2868708F-0697-4408-9B32-D38EEACEE5D8}" dt="2019-09-16T22:37:59.132" v="423" actId="26606"/>
          <ac:picMkLst>
            <pc:docMk/>
            <pc:sldMk cId="1809096399" sldId="266"/>
            <ac:picMk id="3" creationId="{3E215222-18A6-49E8-8799-8769E9195CF8}"/>
          </ac:picMkLst>
        </pc:picChg>
      </pc:sldChg>
      <pc:sldChg chg="del">
        <pc:chgData name="Schelin, Christopher L." userId="4b3e908f-6291-4828-ba14-bdbab1a131b3" providerId="ADAL" clId="{2868708F-0697-4408-9B32-D38EEACEE5D8}" dt="2019-09-16T22:38:21.914" v="424" actId="2696"/>
        <pc:sldMkLst>
          <pc:docMk/>
          <pc:sldMk cId="2684211219" sldId="267"/>
        </pc:sldMkLst>
      </pc:sldChg>
      <pc:sldChg chg="addSp delSp modSp add modTransition modAnim">
        <pc:chgData name="Schelin, Christopher L." userId="4b3e908f-6291-4828-ba14-bdbab1a131b3" providerId="ADAL" clId="{2868708F-0697-4408-9B32-D38EEACEE5D8}" dt="2019-09-17T20:25:56.241" v="1891"/>
        <pc:sldMkLst>
          <pc:docMk/>
          <pc:sldMk cId="3972184773" sldId="267"/>
        </pc:sldMkLst>
        <pc:spChg chg="del">
          <ac:chgData name="Schelin, Christopher L." userId="4b3e908f-6291-4828-ba14-bdbab1a131b3" providerId="ADAL" clId="{2868708F-0697-4408-9B32-D38EEACEE5D8}" dt="2019-09-16T22:41:33.750" v="496"/>
          <ac:spMkLst>
            <pc:docMk/>
            <pc:sldMk cId="3972184773" sldId="267"/>
            <ac:spMk id="6" creationId="{6A9C3C22-6B6B-436B-99EF-A9B923939089}"/>
          </ac:spMkLst>
        </pc:spChg>
        <pc:picChg chg="add mod ord">
          <ac:chgData name="Schelin, Christopher L." userId="4b3e908f-6291-4828-ba14-bdbab1a131b3" providerId="ADAL" clId="{2868708F-0697-4408-9B32-D38EEACEE5D8}" dt="2019-09-16T22:41:21.379" v="495" actId="166"/>
          <ac:picMkLst>
            <pc:docMk/>
            <pc:sldMk cId="3972184773" sldId="267"/>
            <ac:picMk id="3" creationId="{6F65DC3C-E324-496A-B334-2C08FD10D556}"/>
          </ac:picMkLst>
        </pc:picChg>
        <pc:picChg chg="add mod">
          <ac:chgData name="Schelin, Christopher L." userId="4b3e908f-6291-4828-ba14-bdbab1a131b3" providerId="ADAL" clId="{2868708F-0697-4408-9B32-D38EEACEE5D8}" dt="2019-09-16T22:41:15.017" v="494" actId="1076"/>
          <ac:picMkLst>
            <pc:docMk/>
            <pc:sldMk cId="3972184773" sldId="267"/>
            <ac:picMk id="5" creationId="{4BD3DC6E-9369-4110-81EB-1ED158DBEFEC}"/>
          </ac:picMkLst>
        </pc:picChg>
      </pc:sldChg>
      <pc:sldChg chg="addSp delSp modSp add mod modTransition setBg">
        <pc:chgData name="Schelin, Christopher L." userId="4b3e908f-6291-4828-ba14-bdbab1a131b3" providerId="ADAL" clId="{2868708F-0697-4408-9B32-D38EEACEE5D8}" dt="2019-09-17T19:53:13.347" v="1618"/>
        <pc:sldMkLst>
          <pc:docMk/>
          <pc:sldMk cId="3227740615" sldId="268"/>
        </pc:sldMkLst>
        <pc:spChg chg="add del">
          <ac:chgData name="Schelin, Christopher L." userId="4b3e908f-6291-4828-ba14-bdbab1a131b3" providerId="ADAL" clId="{2868708F-0697-4408-9B32-D38EEACEE5D8}" dt="2019-09-16T22:42:40.344" v="504" actId="26606"/>
          <ac:spMkLst>
            <pc:docMk/>
            <pc:sldMk cId="3227740615" sldId="268"/>
            <ac:spMk id="8" creationId="{62C9703D-C8F9-44AD-A7C0-C2F3871F8C1B}"/>
          </ac:spMkLst>
        </pc:spChg>
        <pc:picChg chg="add mod">
          <ac:chgData name="Schelin, Christopher L." userId="4b3e908f-6291-4828-ba14-bdbab1a131b3" providerId="ADAL" clId="{2868708F-0697-4408-9B32-D38EEACEE5D8}" dt="2019-09-16T22:42:40.350" v="505" actId="26606"/>
          <ac:picMkLst>
            <pc:docMk/>
            <pc:sldMk cId="3227740615" sldId="268"/>
            <ac:picMk id="3" creationId="{28DDF565-3A0E-4076-8BEF-053CA78588BD}"/>
          </ac:picMkLst>
        </pc:picChg>
      </pc:sldChg>
      <pc:sldChg chg="modTransition">
        <pc:chgData name="Schelin, Christopher L." userId="4b3e908f-6291-4828-ba14-bdbab1a131b3" providerId="ADAL" clId="{2868708F-0697-4408-9B32-D38EEACEE5D8}" dt="2019-09-17T19:55:00.835" v="1620"/>
        <pc:sldMkLst>
          <pc:docMk/>
          <pc:sldMk cId="2600456057" sldId="269"/>
        </pc:sldMkLst>
      </pc:sldChg>
      <pc:sldChg chg="addSp delSp modSp mod modTransition setBg">
        <pc:chgData name="Schelin, Christopher L." userId="4b3e908f-6291-4828-ba14-bdbab1a131b3" providerId="ADAL" clId="{2868708F-0697-4408-9B32-D38EEACEE5D8}" dt="2019-09-17T19:58:40.815" v="1624"/>
        <pc:sldMkLst>
          <pc:docMk/>
          <pc:sldMk cId="3438171275" sldId="270"/>
        </pc:sldMkLst>
        <pc:spChg chg="add">
          <ac:chgData name="Schelin, Christopher L." userId="4b3e908f-6291-4828-ba14-bdbab1a131b3" providerId="ADAL" clId="{2868708F-0697-4408-9B32-D38EEACEE5D8}" dt="2019-09-16T22:51:56.083" v="840" actId="26606"/>
          <ac:spMkLst>
            <pc:docMk/>
            <pc:sldMk cId="3438171275" sldId="270"/>
            <ac:spMk id="9" creationId="{3A992E1B-AAEE-4435-8F48-8C88BE5510B2}"/>
          </ac:spMkLst>
        </pc:spChg>
        <pc:spChg chg="add">
          <ac:chgData name="Schelin, Christopher L." userId="4b3e908f-6291-4828-ba14-bdbab1a131b3" providerId="ADAL" clId="{2868708F-0697-4408-9B32-D38EEACEE5D8}" dt="2019-09-16T22:51:56.083" v="840" actId="26606"/>
          <ac:spMkLst>
            <pc:docMk/>
            <pc:sldMk cId="3438171275" sldId="270"/>
            <ac:spMk id="11" creationId="{476C2E52-E592-4F3F-BC13-5BD8518E2EBF}"/>
          </ac:spMkLst>
        </pc:spChg>
        <pc:picChg chg="del">
          <ac:chgData name="Schelin, Christopher L." userId="4b3e908f-6291-4828-ba14-bdbab1a131b3" providerId="ADAL" clId="{2868708F-0697-4408-9B32-D38EEACEE5D8}" dt="2019-09-16T22:51:45.378" v="836" actId="478"/>
          <ac:picMkLst>
            <pc:docMk/>
            <pc:sldMk cId="3438171275" sldId="270"/>
            <ac:picMk id="3" creationId="{28DDF565-3A0E-4076-8BEF-053CA78588BD}"/>
          </ac:picMkLst>
        </pc:picChg>
        <pc:picChg chg="add mod">
          <ac:chgData name="Schelin, Christopher L." userId="4b3e908f-6291-4828-ba14-bdbab1a131b3" providerId="ADAL" clId="{2868708F-0697-4408-9B32-D38EEACEE5D8}" dt="2019-09-16T22:51:56.083" v="840" actId="26606"/>
          <ac:picMkLst>
            <pc:docMk/>
            <pc:sldMk cId="3438171275" sldId="270"/>
            <ac:picMk id="4" creationId="{E0FED48F-2B48-4BFA-9AD3-8C64E83BFD29}"/>
          </ac:picMkLst>
        </pc:picChg>
      </pc:sldChg>
      <pc:sldChg chg="add del">
        <pc:chgData name="Schelin, Christopher L." userId="4b3e908f-6291-4828-ba14-bdbab1a131b3" providerId="ADAL" clId="{2868708F-0697-4408-9B32-D38EEACEE5D8}" dt="2019-09-16T22:43:42.833" v="508" actId="2696"/>
        <pc:sldMkLst>
          <pc:docMk/>
          <pc:sldMk cId="4128708157" sldId="270"/>
        </pc:sldMkLst>
      </pc:sldChg>
      <pc:sldChg chg="addSp delSp modSp mod modTransition setBg modAnim">
        <pc:chgData name="Schelin, Christopher L." userId="4b3e908f-6291-4828-ba14-bdbab1a131b3" providerId="ADAL" clId="{2868708F-0697-4408-9B32-D38EEACEE5D8}" dt="2019-09-17T20:05:38.661" v="1877"/>
        <pc:sldMkLst>
          <pc:docMk/>
          <pc:sldMk cId="2453117574" sldId="271"/>
        </pc:sldMkLst>
        <pc:picChg chg="del">
          <ac:chgData name="Schelin, Christopher L." userId="4b3e908f-6291-4828-ba14-bdbab1a131b3" providerId="ADAL" clId="{2868708F-0697-4408-9B32-D38EEACEE5D8}" dt="2019-09-16T22:52:15.198" v="841" actId="478"/>
          <ac:picMkLst>
            <pc:docMk/>
            <pc:sldMk cId="2453117574" sldId="271"/>
            <ac:picMk id="3" creationId="{6F65DC3C-E324-496A-B334-2C08FD10D556}"/>
          </ac:picMkLst>
        </pc:picChg>
        <pc:picChg chg="add mod">
          <ac:chgData name="Schelin, Christopher L." userId="4b3e908f-6291-4828-ba14-bdbab1a131b3" providerId="ADAL" clId="{2868708F-0697-4408-9B32-D38EEACEE5D8}" dt="2019-09-16T22:54:06.009" v="853" actId="26606"/>
          <ac:picMkLst>
            <pc:docMk/>
            <pc:sldMk cId="2453117574" sldId="271"/>
            <ac:picMk id="4" creationId="{1B5B18A5-F853-458F-92BB-A7AD64B2E51B}"/>
          </ac:picMkLst>
        </pc:picChg>
        <pc:picChg chg="del">
          <ac:chgData name="Schelin, Christopher L." userId="4b3e908f-6291-4828-ba14-bdbab1a131b3" providerId="ADAL" clId="{2868708F-0697-4408-9B32-D38EEACEE5D8}" dt="2019-09-16T22:52:17.038" v="842" actId="478"/>
          <ac:picMkLst>
            <pc:docMk/>
            <pc:sldMk cId="2453117574" sldId="271"/>
            <ac:picMk id="5" creationId="{4BD3DC6E-9369-4110-81EB-1ED158DBEFEC}"/>
          </ac:picMkLst>
        </pc:picChg>
        <pc:picChg chg="add mod">
          <ac:chgData name="Schelin, Christopher L." userId="4b3e908f-6291-4828-ba14-bdbab1a131b3" providerId="ADAL" clId="{2868708F-0697-4408-9B32-D38EEACEE5D8}" dt="2019-09-16T22:54:06.009" v="853" actId="26606"/>
          <ac:picMkLst>
            <pc:docMk/>
            <pc:sldMk cId="2453117574" sldId="271"/>
            <ac:picMk id="7" creationId="{B518606A-9D6C-4506-BE52-0F2ECBF5FF16}"/>
          </ac:picMkLst>
        </pc:picChg>
      </pc:sldChg>
      <pc:sldChg chg="addSp delSp modSp mod modTransition setBg">
        <pc:chgData name="Schelin, Christopher L." userId="4b3e908f-6291-4828-ba14-bdbab1a131b3" providerId="ADAL" clId="{2868708F-0697-4408-9B32-D38EEACEE5D8}" dt="2019-09-17T20:06:55.712" v="1878"/>
        <pc:sldMkLst>
          <pc:docMk/>
          <pc:sldMk cId="653360298" sldId="272"/>
        </pc:sldMkLst>
        <pc:spChg chg="add">
          <ac:chgData name="Schelin, Christopher L." userId="4b3e908f-6291-4828-ba14-bdbab1a131b3" providerId="ADAL" clId="{2868708F-0697-4408-9B32-D38EEACEE5D8}" dt="2019-09-16T22:55:04.169" v="859" actId="26606"/>
          <ac:spMkLst>
            <pc:docMk/>
            <pc:sldMk cId="653360298" sldId="272"/>
            <ac:spMk id="9" creationId="{550B5DED-C3C5-4B01-8AC3-3EE8CDF881AF}"/>
          </ac:spMkLst>
        </pc:spChg>
        <pc:spChg chg="add">
          <ac:chgData name="Schelin, Christopher L." userId="4b3e908f-6291-4828-ba14-bdbab1a131b3" providerId="ADAL" clId="{2868708F-0697-4408-9B32-D38EEACEE5D8}" dt="2019-09-16T22:55:04.169" v="859" actId="26606"/>
          <ac:spMkLst>
            <pc:docMk/>
            <pc:sldMk cId="653360298" sldId="272"/>
            <ac:spMk id="11" creationId="{9645F163-EAE9-4EBE-BD11-7103BAE2A595}"/>
          </ac:spMkLst>
        </pc:spChg>
        <pc:picChg chg="del">
          <ac:chgData name="Schelin, Christopher L." userId="4b3e908f-6291-4828-ba14-bdbab1a131b3" providerId="ADAL" clId="{2868708F-0697-4408-9B32-D38EEACEE5D8}" dt="2019-09-16T22:54:48.053" v="854" actId="478"/>
          <ac:picMkLst>
            <pc:docMk/>
            <pc:sldMk cId="653360298" sldId="272"/>
            <ac:picMk id="3" creationId="{6F65DC3C-E324-496A-B334-2C08FD10D556}"/>
          </ac:picMkLst>
        </pc:picChg>
        <pc:picChg chg="add mod">
          <ac:chgData name="Schelin, Christopher L." userId="4b3e908f-6291-4828-ba14-bdbab1a131b3" providerId="ADAL" clId="{2868708F-0697-4408-9B32-D38EEACEE5D8}" dt="2019-09-16T22:55:04.169" v="859" actId="26606"/>
          <ac:picMkLst>
            <pc:docMk/>
            <pc:sldMk cId="653360298" sldId="272"/>
            <ac:picMk id="4" creationId="{943F83E4-E67A-4413-89FB-4AB6FB84D040}"/>
          </ac:picMkLst>
        </pc:picChg>
        <pc:picChg chg="del">
          <ac:chgData name="Schelin, Christopher L." userId="4b3e908f-6291-4828-ba14-bdbab1a131b3" providerId="ADAL" clId="{2868708F-0697-4408-9B32-D38EEACEE5D8}" dt="2019-09-16T22:54:48.629" v="855" actId="478"/>
          <ac:picMkLst>
            <pc:docMk/>
            <pc:sldMk cId="653360298" sldId="272"/>
            <ac:picMk id="5" creationId="{4BD3DC6E-9369-4110-81EB-1ED158DBEFE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mithsonianmag.com/smithsonian-institution/why-thomas-jefferson-owned-qur-1-180967997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late.com/news-and-politics/2014/09/constitution-day-an-unconstitutional-federal-holiday-that-dictates-what-schools-must-teach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94AA9-3779-4C85-9DAE-530656CB23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>
                <a:latin typeface="Imprint MT Shadow" panose="04020605060303030202" pitchFamily="82" charset="0"/>
              </a:rPr>
              <a:t>Religious identities and the constitution:</a:t>
            </a:r>
            <a:br>
              <a:rPr lang="en-US" sz="4800" dirty="0">
                <a:latin typeface="Imprint MT Shadow" panose="04020605060303030202" pitchFamily="82" charset="0"/>
              </a:rPr>
            </a:br>
            <a:r>
              <a:rPr lang="en-US" sz="4800" dirty="0">
                <a:latin typeface="Imprint MT Shadow" panose="04020605060303030202" pitchFamily="82" charset="0"/>
              </a:rPr>
              <a:t>some historical anecdotes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88EB97-3D9E-43E8-8FBA-2E40B7E1E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11483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Imprint MT Shadow" panose="04020605060303030202" pitchFamily="82" charset="0"/>
              </a:rPr>
              <a:t>Constitution day at Starr king school for the ministry</a:t>
            </a:r>
            <a:br>
              <a:rPr lang="en-US" dirty="0">
                <a:latin typeface="Imprint MT Shadow" panose="04020605060303030202" pitchFamily="82" charset="0"/>
              </a:rPr>
            </a:br>
            <a:r>
              <a:rPr lang="en-US" dirty="0">
                <a:latin typeface="Imprint MT Shadow" panose="04020605060303030202" pitchFamily="82" charset="0"/>
              </a:rPr>
              <a:t>dr. </a:t>
            </a:r>
            <a:r>
              <a:rPr lang="en-US" dirty="0" err="1">
                <a:latin typeface="Imprint MT Shadow" panose="04020605060303030202" pitchFamily="82" charset="0"/>
              </a:rPr>
              <a:t>christopher</a:t>
            </a:r>
            <a:r>
              <a:rPr lang="en-US" dirty="0">
                <a:latin typeface="Imprint MT Shadow" panose="04020605060303030202" pitchFamily="82" charset="0"/>
              </a:rPr>
              <a:t> schelin</a:t>
            </a:r>
            <a:br>
              <a:rPr lang="en-US" dirty="0">
                <a:latin typeface="Imprint MT Shadow" panose="04020605060303030202" pitchFamily="82" charset="0"/>
              </a:rPr>
            </a:br>
            <a:r>
              <a:rPr lang="en-US" dirty="0">
                <a:latin typeface="Imprint MT Shadow" panose="04020605060303030202" pitchFamily="82" charset="0"/>
              </a:rPr>
              <a:t>Assistant professor of practical and political theologies</a:t>
            </a:r>
            <a:endParaRPr lang="en-US" dirty="0"/>
          </a:p>
        </p:txBody>
      </p:sp>
      <p:pic>
        <p:nvPicPr>
          <p:cNvPr id="4" name="ConstitutionDay">
            <a:hlinkClick r:id="" action="ppaction://media"/>
            <a:extLst>
              <a:ext uri="{FF2B5EF4-FFF2-40B4-BE49-F238E27FC236}">
                <a16:creationId xmlns:a16="http://schemas.microsoft.com/office/drawing/2014/main" id="{F40E14B7-3DDA-4DDD-993F-486DCBEC8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2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 old black and white photo of a person&#10;&#10;Description automatically generated">
            <a:extLst>
              <a:ext uri="{FF2B5EF4-FFF2-40B4-BE49-F238E27FC236}">
                <a16:creationId xmlns:a16="http://schemas.microsoft.com/office/drawing/2014/main" id="{943F83E4-E67A-4413-89FB-4AB6FB84D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88" r="1" b="4428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6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7000">
        <p14:reveal/>
      </p:transition>
    </mc:Choice>
    <mc:Fallback>
      <p:transition spd="slow" advClick="0" advTm="7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A69CD-CAE3-444B-82AE-C1EA9351C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Imprint MT Shadow" panose="04020605060303030202" pitchFamily="82" charset="0"/>
              </a:rPr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C5147-75E3-47D7-BC9A-1BA1A91D0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Imprint MT Shadow" panose="04020605060303030202" pitchFamily="82" charset="0"/>
              </a:rPr>
              <a:t>Daniel L. </a:t>
            </a:r>
            <a:r>
              <a:rPr lang="en-US" dirty="0" err="1">
                <a:latin typeface="Imprint MT Shadow" panose="04020605060303030202" pitchFamily="82" charset="0"/>
              </a:rPr>
              <a:t>Dreisbach</a:t>
            </a:r>
            <a:r>
              <a:rPr lang="en-US" dirty="0">
                <a:latin typeface="Imprint MT Shadow" panose="04020605060303030202" pitchFamily="82" charset="0"/>
              </a:rPr>
              <a:t>, </a:t>
            </a:r>
            <a:r>
              <a:rPr lang="en-US" i="1" dirty="0">
                <a:latin typeface="Imprint MT Shadow" panose="04020605060303030202" pitchFamily="82" charset="0"/>
              </a:rPr>
              <a:t>Reading the Bible with the Founding Fathers</a:t>
            </a:r>
            <a:r>
              <a:rPr lang="en-US" dirty="0">
                <a:latin typeface="Imprint MT Shadow" panose="04020605060303030202" pitchFamily="82" charset="0"/>
              </a:rPr>
              <a:t>. New York: Oxford University Press, 2017.</a:t>
            </a:r>
          </a:p>
          <a:p>
            <a:r>
              <a:rPr lang="en-US" dirty="0">
                <a:latin typeface="Imprint MT Shadow" panose="04020605060303030202" pitchFamily="82" charset="0"/>
              </a:rPr>
              <a:t>Thomas S. Kidd, </a:t>
            </a:r>
            <a:r>
              <a:rPr lang="en-US" i="1" dirty="0">
                <a:latin typeface="Imprint MT Shadow" panose="04020605060303030202" pitchFamily="82" charset="0"/>
              </a:rPr>
              <a:t>God of Liberty: A Religious History of the American Revolution</a:t>
            </a:r>
            <a:r>
              <a:rPr lang="en-US" dirty="0">
                <a:latin typeface="Imprint MT Shadow" panose="04020605060303030202" pitchFamily="82" charset="0"/>
              </a:rPr>
              <a:t>. New York: Basic Books, 2010.</a:t>
            </a:r>
          </a:p>
          <a:p>
            <a:r>
              <a:rPr lang="en-US" dirty="0">
                <a:latin typeface="Imprint MT Shadow" panose="04020605060303030202" pitchFamily="82" charset="0"/>
              </a:rPr>
              <a:t>Peter Manseau, “Why Thomas Jefferson Owned a Qur’an.” Smithsonian.com, </a:t>
            </a:r>
            <a:r>
              <a:rPr lang="en-US" dirty="0">
                <a:latin typeface="Imprint MT Shadow" panose="04020605060303030202" pitchFamily="82" charset="0"/>
                <a:hlinkClick r:id="rId2"/>
              </a:rPr>
              <a:t>https://www.smithsonianmag.com/smithsonian-institution/why-thomas-jefferson-owned-qur-1-180967997/</a:t>
            </a:r>
            <a:r>
              <a:rPr lang="en-US" dirty="0">
                <a:latin typeface="Imprint MT Shadow" panose="04020605060303030202" pitchFamily="82" charset="0"/>
              </a:rPr>
              <a:t> (31 January 2018).</a:t>
            </a:r>
          </a:p>
          <a:p>
            <a:r>
              <a:rPr lang="en-US" dirty="0">
                <a:latin typeface="Imprint MT Shadow" panose="04020605060303030202" pitchFamily="82" charset="0"/>
              </a:rPr>
              <a:t>Denise A. </a:t>
            </a:r>
            <a:r>
              <a:rPr lang="en-US" dirty="0" err="1">
                <a:latin typeface="Imprint MT Shadow" panose="04020605060303030202" pitchFamily="82" charset="0"/>
              </a:rPr>
              <a:t>Spellberg</a:t>
            </a:r>
            <a:r>
              <a:rPr lang="en-US" dirty="0">
                <a:latin typeface="Imprint MT Shadow" panose="04020605060303030202" pitchFamily="82" charset="0"/>
              </a:rPr>
              <a:t>, </a:t>
            </a:r>
            <a:r>
              <a:rPr lang="en-US" i="1" dirty="0">
                <a:latin typeface="Imprint MT Shadow" panose="04020605060303030202" pitchFamily="82" charset="0"/>
              </a:rPr>
              <a:t>Thomas Jefferson’s Qur’an: Islam and the Founding Fathers</a:t>
            </a:r>
            <a:r>
              <a:rPr lang="en-US" dirty="0">
                <a:latin typeface="Imprint MT Shadow" panose="04020605060303030202" pitchFamily="82" charset="0"/>
              </a:rPr>
              <a:t>. New York: Alfred A. Knopf, 2013.</a:t>
            </a:r>
          </a:p>
        </p:txBody>
      </p:sp>
    </p:spTree>
    <p:extLst>
      <p:ext uri="{BB962C8B-B14F-4D97-AF65-F5344CB8AC3E}">
        <p14:creationId xmlns:p14="http://schemas.microsoft.com/office/powerpoint/2010/main" val="377752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3000">
        <p14:flip dir="r"/>
      </p:transition>
    </mc:Choice>
    <mc:Fallback>
      <p:transition spd="slow" advClick="0" advTm="3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A69CD-CAE3-444B-82AE-C1EA9351C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Imprint MT Shadow" panose="04020605060303030202" pitchFamily="82" charset="0"/>
              </a:rPr>
              <a:t>WHAT IS constitution 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C5147-75E3-47D7-BC9A-1BA1A91D0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Imprint MT Shadow" panose="04020605060303030202" pitchFamily="82" charset="0"/>
              </a:rPr>
              <a:t>Created by act of Congress in 2004</a:t>
            </a:r>
          </a:p>
          <a:p>
            <a:r>
              <a:rPr lang="en-US" dirty="0">
                <a:latin typeface="Imprint MT Shadow" panose="04020605060303030202" pitchFamily="82" charset="0"/>
              </a:rPr>
              <a:t>Commemorates the drafting and adoption of the Constitution (The text was finalized on September 17, 1787)</a:t>
            </a:r>
          </a:p>
          <a:p>
            <a:r>
              <a:rPr lang="en-US" dirty="0">
                <a:latin typeface="Imprint MT Shadow" panose="04020605060303030202" pitchFamily="82" charset="0"/>
              </a:rPr>
              <a:t>Schools receiving federal funds are legally required to provide an educational program…which is probably unconstitutional!</a:t>
            </a:r>
          </a:p>
          <a:p>
            <a:r>
              <a:rPr lang="en-US" dirty="0">
                <a:hlinkClick r:id="rId2"/>
              </a:rPr>
              <a:t>https://slate.com/news-and-politics/2014/09/constitution-day-an-unconstitutional-federal-holiday-that-dictates-what-schools-must-teach.html</a:t>
            </a:r>
            <a:endParaRPr lang="en-US" dirty="0"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50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4000">
        <p15:prstTrans prst="pageCurlDouble"/>
      </p:transition>
    </mc:Choice>
    <mc:Fallback>
      <p:transition spd="slow" advClick="0" advTm="4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E215222-18A6-49E8-8799-8769E9195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2" b="70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0BFD56-CCCB-4232-AE5C-CEF8EFB3FE12}"/>
              </a:ext>
            </a:extLst>
          </p:cNvPr>
          <p:cNvSpPr txBox="1"/>
          <p:nvPr/>
        </p:nvSpPr>
        <p:spPr>
          <a:xfrm>
            <a:off x="0" y="1598224"/>
            <a:ext cx="12191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“…no religious test shall ever be required as a qualification to any office or public trust under the United States”</a:t>
            </a:r>
          </a:p>
        </p:txBody>
      </p:sp>
    </p:spTree>
    <p:extLst>
      <p:ext uri="{BB962C8B-B14F-4D97-AF65-F5344CB8AC3E}">
        <p14:creationId xmlns:p14="http://schemas.microsoft.com/office/powerpoint/2010/main" val="1809096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85000">
        <p15:prstTrans prst="pageCurlDouble"/>
      </p:transition>
    </mc:Choice>
    <mc:Fallback>
      <p:transition spd="slow" advClick="0" advTm="8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BD3DC6E-9369-4110-81EB-1ED158DBE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37" y="1737808"/>
            <a:ext cx="7594563" cy="4269542"/>
          </a:xfrm>
          <a:prstGeom prst="rect">
            <a:avLst/>
          </a:prstGeom>
        </p:spPr>
      </p:pic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F65DC3C-E324-496A-B334-2C08FD10D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56" y="215153"/>
            <a:ext cx="5282588" cy="52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84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21000">
        <p15:prstTrans prst="pageCurlDouble"/>
      </p:transition>
    </mc:Choice>
    <mc:Fallback>
      <p:transition spd="slow" advClick="0" advTm="1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DF565-3A0E-4076-8BEF-053CA7858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53" b="24463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40615"/>
      </p:ext>
    </p:extLst>
  </p:cSld>
  <p:clrMapOvr>
    <a:masterClrMapping/>
  </p:clrMapOvr>
  <p:transition spd="slow" advClick="0" advTm="11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BD3DC6E-9369-4110-81EB-1ED158DBE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37" y="1737808"/>
            <a:ext cx="7594563" cy="4269542"/>
          </a:xfrm>
          <a:prstGeom prst="rect">
            <a:avLst/>
          </a:prstGeom>
        </p:spPr>
      </p:pic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F65DC3C-E324-496A-B334-2C08FD10D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56" y="215153"/>
            <a:ext cx="5282588" cy="52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56057"/>
      </p:ext>
    </p:extLst>
  </p:cSld>
  <p:clrMapOvr>
    <a:masterClrMapping/>
  </p:clrMapOvr>
  <p:transition spd="slow" advClick="0" advTm="157000">
    <p:push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 descr="A picture containing indoor, furniture&#10;&#10;Description generated with high confidence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6A69CD-CAE3-444B-82AE-C1EA9351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030" y="804520"/>
            <a:ext cx="352036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700" dirty="0">
                <a:latin typeface="Imprint MT Shadow" panose="04020605060303030202" pitchFamily="82" charset="0"/>
              </a:rPr>
              <a:t>Thomas </a:t>
            </a:r>
            <a:r>
              <a:rPr lang="en-US" sz="2700" dirty="0" err="1">
                <a:latin typeface="Imprint MT Shadow" panose="04020605060303030202" pitchFamily="82" charset="0"/>
              </a:rPr>
              <a:t>kidd</a:t>
            </a:r>
            <a:r>
              <a:rPr lang="en-US" sz="2700" dirty="0">
                <a:latin typeface="Imprint MT Shadow" panose="04020605060303030202" pitchFamily="82" charset="0"/>
              </a:rPr>
              <a:t>, </a:t>
            </a:r>
            <a:r>
              <a:rPr lang="en-US" sz="2700" i="1" dirty="0">
                <a:latin typeface="Imprint MT Shadow" panose="04020605060303030202" pitchFamily="82" charset="0"/>
              </a:rPr>
              <a:t>God of liberty</a:t>
            </a:r>
            <a:endParaRPr lang="en-US" sz="2700" dirty="0">
              <a:latin typeface="Imprint MT Shadow" panose="04020605060303030202" pitchFamily="8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C5210-3C39-4612-9820-9E96CD433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18029" y="2015732"/>
            <a:ext cx="3520368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000" dirty="0">
                <a:latin typeface="Imprint MT Shadow" panose="04020605060303030202" pitchFamily="82" charset="0"/>
              </a:rPr>
              <a:t>“…the framers of the Constitution intended to create neither a specifically Christian government nor a ‘godless Constitution.’ Instead, led by James Madison, they established a new government committed to maintaining public virtue.”</a:t>
            </a:r>
          </a:p>
        </p:txBody>
      </p:sp>
      <p:pic>
        <p:nvPicPr>
          <p:cNvPr id="30" name="Picture 29" descr="A picture containing indoor, furniture&#10;&#10;Description generated with high confidence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8AA6E9-505C-4182-BEE3-03DD303DB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0282" y="864667"/>
            <a:ext cx="3101382" cy="4384108"/>
          </a:xfrm>
        </p:spPr>
      </p:pic>
    </p:spTree>
    <p:extLst>
      <p:ext uri="{BB962C8B-B14F-4D97-AF65-F5344CB8AC3E}">
        <p14:creationId xmlns:p14="http://schemas.microsoft.com/office/powerpoint/2010/main" val="3343932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7000">
        <p15:prstTrans prst="pageCurlDouble"/>
      </p:transition>
    </mc:Choice>
    <mc:Fallback>
      <p:transition spd="slow" advClick="0" advTm="10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E0FED48F-2B48-4BFA-9AD3-8C64E83BF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80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71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1000">
        <p15:prstTrans prst="pageCurlDouble"/>
      </p:transition>
    </mc:Choice>
    <mc:Fallback>
      <p:transition spd="slow" advClick="0" advTm="2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photo of a person&#10;&#10;Description automatically generated">
            <a:extLst>
              <a:ext uri="{FF2B5EF4-FFF2-40B4-BE49-F238E27FC236}">
                <a16:creationId xmlns:a16="http://schemas.microsoft.com/office/drawing/2014/main" id="{1B5B18A5-F853-458F-92BB-A7AD64B2E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39" y="643468"/>
            <a:ext cx="4908028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518606A-9D6C-4506-BE52-0F2ECBF5F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857" y="1138693"/>
            <a:ext cx="5159676" cy="3843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117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73000">
        <p15:prstTrans prst="pageCurlDouble"/>
      </p:transition>
    </mc:Choice>
    <mc:Fallback>
      <p:transition spd="slow" advClick="0" advTm="27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7E66F188C61C4D836E4E03D0FC7CB7" ma:contentTypeVersion="12" ma:contentTypeDescription="Create a new document." ma:contentTypeScope="" ma:versionID="ca115175b6c102ecb067a626888195e3">
  <xsd:schema xmlns:xsd="http://www.w3.org/2001/XMLSchema" xmlns:xs="http://www.w3.org/2001/XMLSchema" xmlns:p="http://schemas.microsoft.com/office/2006/metadata/properties" xmlns:ns2="8d67f60b-c133-4dee-8e3b-976873370fe1" xmlns:ns3="659ec2d2-519f-4b37-8a2d-173d88bf39f0" targetNamespace="http://schemas.microsoft.com/office/2006/metadata/properties" ma:root="true" ma:fieldsID="288a91f528d0de5ad8fe5c2bfd5f66fb" ns2:_="" ns3:_="">
    <xsd:import namespace="8d67f60b-c133-4dee-8e3b-976873370fe1"/>
    <xsd:import namespace="659ec2d2-519f-4b37-8a2d-173d88bf39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67f60b-c133-4dee-8e3b-976873370f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ec2d2-519f-4b37-8a2d-173d88bf39f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9EE2B3-62F9-460C-8F30-6751A82A5B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67f60b-c133-4dee-8e3b-976873370fe1"/>
    <ds:schemaRef ds:uri="659ec2d2-519f-4b37-8a2d-173d88bf39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7771AA-CFE8-4875-99EC-14BB37CC95F8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659ec2d2-519f-4b37-8a2d-173d88bf39f0"/>
    <ds:schemaRef ds:uri="http://purl.org/dc/elements/1.1/"/>
    <ds:schemaRef ds:uri="8d67f60b-c133-4dee-8e3b-976873370fe1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DA4B9C9-4622-4AD9-843F-5A027C93D4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241</Words>
  <Application>Microsoft Office PowerPoint</Application>
  <PresentationFormat>Widescreen</PresentationFormat>
  <Paragraphs>15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Gill Sans MT</vt:lpstr>
      <vt:lpstr>Imprint MT Shadow</vt:lpstr>
      <vt:lpstr>Gallery</vt:lpstr>
      <vt:lpstr>Religious identities and the constitution: some historical anecdotes</vt:lpstr>
      <vt:lpstr>WHAT IS constitution day?</vt:lpstr>
      <vt:lpstr>PowerPoint Presentation</vt:lpstr>
      <vt:lpstr>PowerPoint Presentation</vt:lpstr>
      <vt:lpstr>PowerPoint Presentation</vt:lpstr>
      <vt:lpstr>PowerPoint Presentation</vt:lpstr>
      <vt:lpstr>Thomas kidd, God of liberty</vt:lpstr>
      <vt:lpstr>PowerPoint Presentation</vt:lpstr>
      <vt:lpstr>PowerPoint Presentation</vt:lpstr>
      <vt:lpstr>PowerPoint Presentation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Religious identities and the constitution: some historical anecdotes</dc:title>
  <dc:creator>Schelin, Christopher L.</dc:creator>
  <cp:lastModifiedBy>Schelin, Christopher L.</cp:lastModifiedBy>
  <cp:revision>1</cp:revision>
  <dcterms:created xsi:type="dcterms:W3CDTF">2019-09-16T22:55:04Z</dcterms:created>
  <dcterms:modified xsi:type="dcterms:W3CDTF">2019-09-17T20:42:30Z</dcterms:modified>
</cp:coreProperties>
</file>